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7" r:id="rId2"/>
    <p:sldId id="302" r:id="rId3"/>
    <p:sldId id="282" r:id="rId4"/>
    <p:sldId id="298" r:id="rId5"/>
    <p:sldId id="304" r:id="rId6"/>
    <p:sldId id="305" r:id="rId7"/>
    <p:sldId id="306" r:id="rId8"/>
    <p:sldId id="283" r:id="rId9"/>
    <p:sldId id="291" r:id="rId10"/>
    <p:sldId id="292" r:id="rId11"/>
    <p:sldId id="284" r:id="rId12"/>
    <p:sldId id="286" r:id="rId13"/>
    <p:sldId id="287" r:id="rId14"/>
    <p:sldId id="288" r:id="rId15"/>
    <p:sldId id="289" r:id="rId16"/>
    <p:sldId id="299" r:id="rId17"/>
    <p:sldId id="301" r:id="rId18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7C368-52BC-4343-8385-96906F94D91F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CEE71-1FA8-4EA0-8D1D-4DF3BF7B72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46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EE71-1FA8-4EA0-8D1D-4DF3BF7B724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13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06C85A9-C362-4D03-9860-7F05C5436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altLang="ko-KR" dirty="0"/>
              <a:t>KOK PLAY </a:t>
            </a:r>
            <a:r>
              <a:rPr lang="ko-KR" altLang="en-US" dirty="0" err="1"/>
              <a:t>메뉴얼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621ED488-D251-4910-B7BC-89210F80E1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KOK Installation Instruction</a:t>
            </a:r>
            <a:r>
              <a:rPr lang="ko-KR" altLang="en-US" dirty="0"/>
              <a:t> 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8D3DC26-FCB6-48AE-AD76-C3A9CCCE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227EF6D-4C81-41B3-9CA4-49744AE55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0E385BE2-E494-44EF-8FFA-5F491046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4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9A67265-57CA-4E6D-8446-7766ED65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9DED1BDF-0C45-4F69-A170-3AE3BFE75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A92FAEDE-D94A-48FA-9DC8-D88B86DA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3FE952A-1E3A-4A9F-A4CE-1F93861C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72AD605-EE59-46E3-A89F-49BD227F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06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3CC80759-C85E-41E7-AA08-7A4D48048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F27A2C75-FE24-4668-9BE3-DD3FD2E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7F056DEC-B770-4496-AFBA-AAEDE968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59EC3FC-1911-495B-80FD-5D7004F5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E9ADBBF-D738-4B0B-8FD3-DF785126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79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3A05A1E-A7DD-48F9-8A65-C34D2166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65571240-80CE-4F82-A459-28487450F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066F201-6453-4EB4-A57E-A225ABCD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A7EB54D-BB25-44D8-B116-C1D826DA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71F6728-FC78-41DD-AFD3-4303EDE7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472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E86008C-3A34-4CD7-A57A-9BA8CD35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65A356B3-5DFB-4212-B7EC-4BD531FDF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00562CAF-F06D-41FF-A64B-384BA0C6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FF09B2-985D-4A97-8F3F-525B8B41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C71037A-F402-47BE-8CA2-33A17C60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6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6485EDC-193A-43D1-AEE1-4257EA3A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A9D56D4-FDC5-494B-B10F-E6EA104A0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8624DD6C-E4B1-41EB-A57D-B3CEAEF57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1607EB14-30C9-4D22-B33C-139981EE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A0D08EDC-2E9C-4AAE-843A-836D21AB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CE14652-9750-4E66-AF08-1F37AFDE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29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4D9F97B-FAD5-4836-914F-31FF5000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FEA3A6F4-6C3F-4F84-9560-90CADACFA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84927091-7019-4EE1-BF6E-FACEA9E9B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620794F6-71F5-49A7-AE8A-78E4F60BF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1F1DAAE4-E846-447F-B953-D07D41910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ACAA1DAC-8DE9-4BCB-9909-9494E5BA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644CCBDD-3FE2-4354-BDA2-4517B41C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EA5C3B55-8601-4C91-9850-D3E38AF5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68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E7CCDC-BB6E-496C-8C5D-ED71E0D1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EFC15BD2-141C-4C7F-817E-7CEB4E5D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655BAEC6-2467-4661-9BA0-4147B9B6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7CF35C0C-90CE-44A2-922A-3736E117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61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E56E644E-113A-4240-AC58-10F3B8E5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C59C159F-BB7A-450A-9ABB-B8468461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010AF378-C793-46E7-B613-73E0E476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2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05CA0D2-E8DB-4E0C-BD33-887987D4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49B9A434-D697-4BCF-A095-C854486A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BB6EC514-FA47-44EC-9154-8BF274504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BE5B0A7-D3E2-410E-A3F0-1333AB1F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5045280D-5920-4A58-AC40-A0F80FDF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85B107E5-0D57-4214-BD17-DA691D71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2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0A5D93B-23D8-4586-87A7-A8F91C35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1E34224-4C99-43B7-9E88-D415A06A4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47B989E7-ADA7-4D82-B493-89E837F91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B1A80F-DB24-460F-9A78-78DAD88E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06A4473-D282-49CA-BF8F-6203740B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A620C5CF-48FD-4DF6-8B42-B8BA545A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81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FA275F28-E0B0-408E-A4F3-08DD9AD5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BD036D2E-0CA9-454D-9EA0-E35B28207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72B1C262-DDEF-4C59-965A-3BB51D201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6D7C-5AAB-4449-8CBD-7A35E641485B}" type="datetimeFigureOut">
              <a:rPr lang="ko-KR" altLang="en-US" smtClean="0"/>
              <a:t>2020-07-29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8330473-7BED-48FE-9EB6-28DA2A6CF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4A727BB-2F28-4B40-8052-64AC6E18F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684D9-40ED-4E32-B29D-6B95725ACF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82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8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548991" y="2510163"/>
            <a:ext cx="7146936" cy="2246769"/>
            <a:chOff x="3040673" y="2439780"/>
            <a:chExt cx="6110654" cy="2246769"/>
          </a:xfrm>
        </p:grpSpPr>
        <p:sp>
          <p:nvSpPr>
            <p:cNvPr id="4" name="TextBox 3"/>
            <p:cNvSpPr txBox="1"/>
            <p:nvPr/>
          </p:nvSpPr>
          <p:spPr>
            <a:xfrm>
              <a:off x="3040673" y="2439780"/>
              <a:ext cx="6110654" cy="224676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000" dirty="0">
                  <a:solidFill>
                    <a:srgbClr val="002060"/>
                  </a:solidFill>
                </a:rPr>
                <a:t>KOK </a:t>
              </a:r>
              <a:r>
                <a:rPr lang="ko-KR" altLang="en-US" sz="7000" dirty="0">
                  <a:solidFill>
                    <a:srgbClr val="002060"/>
                  </a:solidFill>
                </a:rPr>
                <a:t>설치 </a:t>
              </a:r>
              <a:r>
                <a:rPr lang="ko-KR" altLang="en-US" sz="7000" dirty="0" err="1">
                  <a:solidFill>
                    <a:srgbClr val="002060"/>
                  </a:solidFill>
                </a:rPr>
                <a:t>메뉴얼</a:t>
              </a:r>
              <a:endParaRPr lang="ko-KR" altLang="en-US" sz="7000" dirty="0">
                <a:solidFill>
                  <a:srgbClr val="00206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0673" y="3723456"/>
              <a:ext cx="61106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dirty="0">
                  <a:solidFill>
                    <a:schemeClr val="bg1">
                      <a:lumMod val="50000"/>
                    </a:schemeClr>
                  </a:solidFill>
                </a:rPr>
                <a:t>Installation Instruction Android</a:t>
              </a:r>
              <a:endParaRPr lang="ko-KR" altLang="en-US" sz="3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C046DB-3B1E-4D77-B290-F373345718F1}"/>
              </a:ext>
            </a:extLst>
          </p:cNvPr>
          <p:cNvSpPr txBox="1"/>
          <p:nvPr/>
        </p:nvSpPr>
        <p:spPr>
          <a:xfrm>
            <a:off x="8988726" y="6413087"/>
            <a:ext cx="3103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*</a:t>
            </a:r>
            <a:r>
              <a:rPr lang="ko-KR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본 </a:t>
            </a:r>
            <a:r>
              <a:rPr lang="ko-KR" altLang="en-US" sz="100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메뉴얼은</a:t>
            </a:r>
            <a:r>
              <a:rPr lang="ko-KR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ETH</a:t>
            </a:r>
            <a:r>
              <a:rPr lang="ko-KR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기준으로 작성되었습니다</a:t>
            </a:r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0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235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337B5D93-A918-4EF7-B5F8-97D7048CF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66" y="1312704"/>
            <a:ext cx="2124075" cy="422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5382AB-8E40-41E4-B285-442C18072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18" y="1707396"/>
            <a:ext cx="1982030" cy="3523609"/>
          </a:xfrm>
          <a:prstGeom prst="rect">
            <a:avLst/>
          </a:prstGeom>
        </p:spPr>
      </p:pic>
      <p:pic>
        <p:nvPicPr>
          <p:cNvPr id="17" name="그림 16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C322319A-EFC6-4F33-AA1C-530B771E5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95" y="1316792"/>
            <a:ext cx="2124075" cy="422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11F14D-70B0-4A97-8DD1-F5333315E5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72" y="1707398"/>
            <a:ext cx="1982028" cy="3523607"/>
          </a:xfrm>
          <a:prstGeom prst="rect">
            <a:avLst/>
          </a:prstGeom>
        </p:spPr>
      </p:pic>
      <p:pic>
        <p:nvPicPr>
          <p:cNvPr id="16" name="그림 15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0229134C-F794-4B76-A958-F60F83157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45" y="1322401"/>
            <a:ext cx="2124075" cy="422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019FAA0-96C5-45F5-A8D9-21751ACEFB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64" y="1707396"/>
            <a:ext cx="1959751" cy="3484002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349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</a:rPr>
              <a:t>KOK PLAY </a:t>
            </a:r>
            <a:r>
              <a:rPr lang="ko-KR" altLang="en-US" b="1" dirty="0">
                <a:solidFill>
                  <a:schemeClr val="bg1"/>
                </a:solidFill>
              </a:rPr>
              <a:t>설치하기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회원가입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1759179" y="5799638"/>
            <a:ext cx="56819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7.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회원 가입에 필요한 모든 정보를 입력 후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다음을 누릅니다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*</a:t>
            </a:r>
            <a:r>
              <a:rPr lang="ko-KR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비밀번호 영문</a:t>
            </a:r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+</a:t>
            </a:r>
            <a:r>
              <a:rPr lang="ko-KR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숫자 </a:t>
            </a:r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8</a:t>
            </a:r>
            <a:r>
              <a:rPr lang="ko-KR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자리 이상</a:t>
            </a:r>
            <a:endParaRPr lang="en-US" altLang="ko-KR" sz="10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7888056" y="5799638"/>
            <a:ext cx="234711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8.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약관에 동의 후 다음을 터치 합니다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987134" y="4963379"/>
            <a:ext cx="1934458" cy="175845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8777220" y="5147879"/>
            <a:ext cx="359959" cy="359959"/>
            <a:chOff x="6864754" y="3708400"/>
            <a:chExt cx="567267" cy="567267"/>
          </a:xfrm>
        </p:grpSpPr>
        <p:sp>
          <p:nvSpPr>
            <p:cNvPr id="29" name="타원 28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7957064" y="4662165"/>
            <a:ext cx="359959" cy="359959"/>
            <a:chOff x="6864754" y="3708400"/>
            <a:chExt cx="567267" cy="567267"/>
          </a:xfrm>
        </p:grpSpPr>
        <p:sp>
          <p:nvSpPr>
            <p:cNvPr id="33" name="타원 3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578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6BA2E63-755F-4195-951D-968FF19B4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02" y="1765151"/>
            <a:ext cx="1992489" cy="3542203"/>
          </a:xfrm>
          <a:prstGeom prst="rect">
            <a:avLst/>
          </a:prstGeom>
        </p:spPr>
      </p:pic>
      <p:pic>
        <p:nvPicPr>
          <p:cNvPr id="35" name="그림 34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9F920477-4D91-4FB5-B79B-A7B7AD623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845" y="1403987"/>
            <a:ext cx="2124075" cy="422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55C23E-9F80-4964-9A86-6536FDD52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48" y="1784443"/>
            <a:ext cx="1972557" cy="3506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8024F6-714F-480B-9889-D85731A127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5" y="1784442"/>
            <a:ext cx="1972558" cy="3506770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9026822" y="2396184"/>
            <a:ext cx="1759763" cy="2369975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303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</a:rPr>
              <a:t>KOK PLAY </a:t>
            </a:r>
            <a:r>
              <a:rPr lang="ko-KR" altLang="en-US" b="1" dirty="0">
                <a:solidFill>
                  <a:schemeClr val="bg1"/>
                </a:solidFill>
              </a:rPr>
              <a:t>설치하기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입금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63833" y="3457379"/>
            <a:ext cx="1800107" cy="1483852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544781" y="2126637"/>
            <a:ext cx="1874490" cy="1211546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73DEA63-BE8A-4EC2-91A4-6983902EA959}"/>
              </a:ext>
            </a:extLst>
          </p:cNvPr>
          <p:cNvSpPr txBox="1"/>
          <p:nvPr/>
        </p:nvSpPr>
        <p:spPr>
          <a:xfrm>
            <a:off x="6096000" y="2692041"/>
            <a:ext cx="26549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현재 보유 수량입니다</a:t>
            </a:r>
            <a:r>
              <a:rPr lang="en-US" altLang="ko-KR" sz="10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아래 그래프는 코인의 최근 시세 변동을 보여줍니다</a:t>
            </a:r>
            <a:r>
              <a:rPr lang="en-US" altLang="ko-KR" sz="10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10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시세 기준 </a:t>
            </a:r>
            <a:r>
              <a:rPr lang="ko-KR" altLang="en-US" sz="1000" dirty="0" err="1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코인마켓캡</a:t>
            </a:r>
            <a:r>
              <a:rPr lang="en-US" altLang="ko-KR" sz="10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sz="1000" dirty="0">
              <a:solidFill>
                <a:srgbClr val="FF7F7E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82E56ED-0344-4D96-8CC5-D9DF95A1282D}"/>
              </a:ext>
            </a:extLst>
          </p:cNvPr>
          <p:cNvSpPr txBox="1"/>
          <p:nvPr/>
        </p:nvSpPr>
        <p:spPr>
          <a:xfrm>
            <a:off x="6090546" y="3647283"/>
            <a:ext cx="23470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0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ko-KR" altLang="en-US" dirty="0">
                <a:solidFill>
                  <a:srgbClr val="FF7F7E"/>
                </a:solidFill>
              </a:rPr>
              <a:t>입 </a:t>
            </a:r>
            <a:r>
              <a:rPr lang="en-US" altLang="ko-KR" dirty="0">
                <a:solidFill>
                  <a:srgbClr val="FF7F7E"/>
                </a:solidFill>
              </a:rPr>
              <a:t>· </a:t>
            </a:r>
            <a:r>
              <a:rPr lang="ko-KR" altLang="en-US" dirty="0">
                <a:solidFill>
                  <a:srgbClr val="FF7F7E"/>
                </a:solidFill>
              </a:rPr>
              <a:t>출금 내역이 표시 됩니다</a:t>
            </a:r>
            <a:r>
              <a:rPr lang="en-US" altLang="ko-KR" dirty="0">
                <a:solidFill>
                  <a:srgbClr val="FF7F7E"/>
                </a:solidFill>
              </a:rPr>
              <a:t>.</a:t>
            </a:r>
            <a:endParaRPr lang="ko-KR" altLang="en-US" dirty="0">
              <a:solidFill>
                <a:srgbClr val="FF7F7E"/>
              </a:solidFill>
            </a:endParaRPr>
          </a:p>
        </p:txBody>
      </p:sp>
      <p:cxnSp>
        <p:nvCxnSpPr>
          <p:cNvPr id="8" name="꺾인 연결선 7"/>
          <p:cNvCxnSpPr>
            <a:cxnSpLocks/>
            <a:stCxn id="17" idx="3"/>
            <a:endCxn id="21" idx="1"/>
          </p:cNvCxnSpPr>
          <p:nvPr/>
        </p:nvCxnSpPr>
        <p:spPr>
          <a:xfrm>
            <a:off x="5419271" y="2732410"/>
            <a:ext cx="676729" cy="352046"/>
          </a:xfrm>
          <a:prstGeom prst="bentConnector3">
            <a:avLst/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꺾인 연결선 25"/>
          <p:cNvCxnSpPr>
            <a:cxnSpLocks/>
            <a:stCxn id="19" idx="3"/>
            <a:endCxn id="22" idx="1"/>
          </p:cNvCxnSpPr>
          <p:nvPr/>
        </p:nvCxnSpPr>
        <p:spPr>
          <a:xfrm>
            <a:off x="5517416" y="3529894"/>
            <a:ext cx="573130" cy="278972"/>
          </a:xfrm>
          <a:prstGeom prst="bentConnector3">
            <a:avLst>
              <a:gd name="adj1" fmla="val 50000"/>
            </a:avLst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376991" y="5964519"/>
            <a:ext cx="2486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>
              <a:buAutoNum type="arabicPeriod"/>
            </a:pPr>
            <a:r>
              <a:rPr lang="ko-KR" altLang="en-US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하단바의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지갑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클릭합니다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ctr"/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화면에서 입금할 코인을 선택합니다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ctr"/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현재 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ETH, BTC, USDT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지원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sz="1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3711048" y="5964519"/>
            <a:ext cx="1532792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‘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받기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 누릅니다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8331702" y="5964519"/>
            <a:ext cx="3911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입금 받을 수 있는 주소와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QR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코드가 나옵니다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사용하시는 거래소나 외부 지갑에서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QR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코드를 스캔하거나 </a:t>
            </a: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복사한 주소를 붙여 넣어 전송합니다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9748866" y="5246100"/>
            <a:ext cx="359959" cy="359959"/>
            <a:chOff x="6864754" y="3708400"/>
            <a:chExt cx="567267" cy="567267"/>
          </a:xfrm>
        </p:grpSpPr>
        <p:sp>
          <p:nvSpPr>
            <p:cNvPr id="30" name="타원 29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28" name="그림 27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8AC0D80C-BFD8-4A5F-B209-C65DCCB43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5" y="1405325"/>
            <a:ext cx="2124075" cy="4229100"/>
          </a:xfrm>
          <a:prstGeom prst="rect">
            <a:avLst/>
          </a:prstGeom>
        </p:spPr>
      </p:pic>
      <p:pic>
        <p:nvPicPr>
          <p:cNvPr id="34" name="그림 33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3C83287F-9156-4C41-8249-4AD29E7FB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48" y="1407110"/>
            <a:ext cx="2124075" cy="42291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3427553" y="3399303"/>
            <a:ext cx="2089863" cy="261182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3669771" y="5194804"/>
            <a:ext cx="359959" cy="359959"/>
            <a:chOff x="6864754" y="3708400"/>
            <a:chExt cx="567267" cy="567267"/>
          </a:xfrm>
        </p:grpSpPr>
        <p:sp>
          <p:nvSpPr>
            <p:cNvPr id="24" name="타원 23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509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321457-E23C-41A0-AA28-1F83A5DA8D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29" y="1725592"/>
            <a:ext cx="1957380" cy="3479786"/>
          </a:xfrm>
          <a:prstGeom prst="rect">
            <a:avLst/>
          </a:prstGeom>
        </p:spPr>
      </p:pic>
      <p:pic>
        <p:nvPicPr>
          <p:cNvPr id="26" name="그림 25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58C9B647-9324-4252-B631-F38A5F55F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75" y="1336601"/>
            <a:ext cx="2124075" cy="4229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5CE6ADE-3867-4E29-B237-30D16D348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90" y="1725592"/>
            <a:ext cx="1985655" cy="3530055"/>
          </a:xfrm>
          <a:prstGeom prst="rect">
            <a:avLst/>
          </a:prstGeom>
        </p:spPr>
      </p:pic>
      <p:pic>
        <p:nvPicPr>
          <p:cNvPr id="22" name="그림 21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4B1D89EB-A595-4E57-879B-E168AD636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54" y="1336601"/>
            <a:ext cx="2124075" cy="4229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B42A6AD-60C5-4E0D-A7D2-1F0B752ABC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50" y="1725593"/>
            <a:ext cx="1985655" cy="353005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303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</a:rPr>
              <a:t>KOK PLAY </a:t>
            </a:r>
            <a:r>
              <a:rPr lang="ko-KR" altLang="en-US" b="1" dirty="0">
                <a:solidFill>
                  <a:schemeClr val="bg1"/>
                </a:solidFill>
              </a:rPr>
              <a:t>설치하기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송금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1885773" y="5927072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송금할 코인을 선택합니다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5380203" y="5927072"/>
            <a:ext cx="167385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‘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보내기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 누릅니다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7695809" y="5927072"/>
            <a:ext cx="30107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송금 주소를 입력하거나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QR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코드를 스캔합니다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9701540" y="3304278"/>
            <a:ext cx="359959" cy="359959"/>
            <a:chOff x="6864754" y="3708400"/>
            <a:chExt cx="567267" cy="567267"/>
          </a:xfrm>
        </p:grpSpPr>
        <p:sp>
          <p:nvSpPr>
            <p:cNvPr id="33" name="타원 3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35" name="직사각형 34"/>
          <p:cNvSpPr/>
          <p:nvPr/>
        </p:nvSpPr>
        <p:spPr>
          <a:xfrm>
            <a:off x="9635455" y="3090137"/>
            <a:ext cx="426044" cy="201059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99D7E0C0-94AE-412F-8A29-AEA388A57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32" y="1336601"/>
            <a:ext cx="2124075" cy="42291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027907" y="3452532"/>
            <a:ext cx="1690339" cy="1453081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5880894" y="5205378"/>
            <a:ext cx="359959" cy="359959"/>
            <a:chOff x="6864754" y="3708400"/>
            <a:chExt cx="567267" cy="567267"/>
          </a:xfrm>
        </p:grpSpPr>
        <p:sp>
          <p:nvSpPr>
            <p:cNvPr id="24" name="타원 23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709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7AD247-0C67-4FA0-BD12-B8DC8B9B1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12" y="1622008"/>
            <a:ext cx="1972452" cy="3506582"/>
          </a:xfrm>
          <a:prstGeom prst="rect">
            <a:avLst/>
          </a:prstGeom>
        </p:spPr>
      </p:pic>
      <p:pic>
        <p:nvPicPr>
          <p:cNvPr id="30" name="그림 29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335E9C75-0A11-43D3-9F40-78ACD847F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87" y="1244274"/>
            <a:ext cx="2124075" cy="422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F3876B-69F2-4A54-855C-551B800944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56" y="1622065"/>
            <a:ext cx="1971185" cy="3504329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303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</a:rPr>
              <a:t>KOK PLAY </a:t>
            </a:r>
            <a:r>
              <a:rPr lang="ko-KR" altLang="en-US" b="1" dirty="0">
                <a:solidFill>
                  <a:schemeClr val="bg1"/>
                </a:solidFill>
              </a:rPr>
              <a:t>설치하기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송금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001504" y="2850191"/>
            <a:ext cx="1727657" cy="524038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1461185" y="5855673"/>
            <a:ext cx="3052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송금 주소를 입력하거나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QR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코드를 스캔 된</a:t>
            </a: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주소 확인 후 다음을 터치합니다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390983" y="2167691"/>
            <a:ext cx="1807441" cy="639330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390982" y="2917193"/>
            <a:ext cx="1807442" cy="65280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3DEA63-BE8A-4EC2-91A4-6983902EA959}"/>
              </a:ext>
            </a:extLst>
          </p:cNvPr>
          <p:cNvSpPr txBox="1"/>
          <p:nvPr/>
        </p:nvSpPr>
        <p:spPr>
          <a:xfrm>
            <a:off x="8026503" y="2640571"/>
            <a:ext cx="26549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송금 주소를 정확히 확인합니다</a:t>
            </a:r>
            <a:r>
              <a:rPr lang="en-US" altLang="ko-KR" sz="10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82E56ED-0344-4D96-8CC5-D9DF95A1282D}"/>
              </a:ext>
            </a:extLst>
          </p:cNvPr>
          <p:cNvSpPr txBox="1"/>
          <p:nvPr/>
        </p:nvSpPr>
        <p:spPr>
          <a:xfrm>
            <a:off x="8026503" y="3468288"/>
            <a:ext cx="26549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0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ko-KR" altLang="en-US" dirty="0">
                <a:solidFill>
                  <a:srgbClr val="FF7F7E"/>
                </a:solidFill>
              </a:rPr>
              <a:t>재산 현황 및 송금 수수료가 표시됩니다</a:t>
            </a:r>
            <a:r>
              <a:rPr lang="en-US" altLang="ko-KR" dirty="0">
                <a:solidFill>
                  <a:srgbClr val="FF7F7E"/>
                </a:solidFill>
              </a:rPr>
              <a:t>.</a:t>
            </a:r>
            <a:endParaRPr lang="ko-KR" altLang="en-US" dirty="0">
              <a:solidFill>
                <a:srgbClr val="FF7F7E"/>
              </a:solidFill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6127407" y="5090588"/>
            <a:ext cx="359959" cy="359959"/>
            <a:chOff x="6864754" y="3708400"/>
            <a:chExt cx="567267" cy="567267"/>
          </a:xfrm>
        </p:grpSpPr>
        <p:sp>
          <p:nvSpPr>
            <p:cNvPr id="29" name="타원 28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cxnSp>
        <p:nvCxnSpPr>
          <p:cNvPr id="37" name="꺾인 연결선 36"/>
          <p:cNvCxnSpPr>
            <a:cxnSpLocks/>
            <a:stCxn id="20" idx="3"/>
            <a:endCxn id="22" idx="1"/>
          </p:cNvCxnSpPr>
          <p:nvPr/>
        </p:nvCxnSpPr>
        <p:spPr>
          <a:xfrm>
            <a:off x="7198424" y="2487356"/>
            <a:ext cx="828079" cy="314798"/>
          </a:xfrm>
          <a:prstGeom prst="bentConnector3">
            <a:avLst/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꺾인 연결선 37"/>
          <p:cNvCxnSpPr>
            <a:cxnSpLocks/>
            <a:stCxn id="21" idx="3"/>
            <a:endCxn id="26" idx="1"/>
          </p:cNvCxnSpPr>
          <p:nvPr/>
        </p:nvCxnSpPr>
        <p:spPr>
          <a:xfrm>
            <a:off x="7198424" y="3243597"/>
            <a:ext cx="828079" cy="386274"/>
          </a:xfrm>
          <a:prstGeom prst="bentConnector3">
            <a:avLst>
              <a:gd name="adj1" fmla="val 50000"/>
            </a:avLst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4932706" y="5855673"/>
            <a:ext cx="273183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5.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송금 금액을 입력하고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송금을 터치합니다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5390982" y="3680172"/>
            <a:ext cx="1812900" cy="308269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542FAC4-774C-49BD-A896-B8E1F46DBA7D}"/>
              </a:ext>
            </a:extLst>
          </p:cNvPr>
          <p:cNvSpPr txBox="1"/>
          <p:nvPr/>
        </p:nvSpPr>
        <p:spPr>
          <a:xfrm>
            <a:off x="8923680" y="6148197"/>
            <a:ext cx="2724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*</a:t>
            </a:r>
            <a:r>
              <a:rPr lang="ko-KR" altLang="en-US" sz="100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코인마켓캡</a:t>
            </a:r>
            <a:r>
              <a:rPr lang="ko-KR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2019.10.18</a:t>
            </a:r>
            <a:r>
              <a:rPr lang="ko-KR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일 </a:t>
            </a:r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16:37</a:t>
            </a:r>
            <a:r>
              <a:rPr lang="ko-KR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pic>
        <p:nvPicPr>
          <p:cNvPr id="27" name="그림 26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586433F4-B66D-4BCF-B329-2178FD38E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32" y="1244274"/>
            <a:ext cx="2124075" cy="4229100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2677889" y="5040833"/>
            <a:ext cx="359959" cy="359959"/>
            <a:chOff x="6864754" y="3708400"/>
            <a:chExt cx="567267" cy="567267"/>
          </a:xfrm>
        </p:grpSpPr>
        <p:sp>
          <p:nvSpPr>
            <p:cNvPr id="24" name="타원 23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cxnSp>
        <p:nvCxnSpPr>
          <p:cNvPr id="31" name="꺾인 연결선 30"/>
          <p:cNvCxnSpPr>
            <a:cxnSpLocks/>
          </p:cNvCxnSpPr>
          <p:nvPr/>
        </p:nvCxnSpPr>
        <p:spPr>
          <a:xfrm>
            <a:off x="7232556" y="3834306"/>
            <a:ext cx="828079" cy="386274"/>
          </a:xfrm>
          <a:prstGeom prst="bentConnector3">
            <a:avLst>
              <a:gd name="adj1" fmla="val 50000"/>
            </a:avLst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73DEA63-BE8A-4EC2-91A4-6983902EA959}"/>
              </a:ext>
            </a:extLst>
          </p:cNvPr>
          <p:cNvSpPr txBox="1"/>
          <p:nvPr/>
        </p:nvSpPr>
        <p:spPr>
          <a:xfrm>
            <a:off x="8032261" y="4069619"/>
            <a:ext cx="26549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송금 금액을 정확히 확인합니다</a:t>
            </a:r>
            <a:r>
              <a:rPr lang="en-US" altLang="ko-KR" sz="10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4985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E416B096-07E6-4738-8459-20A96F24D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620" y="1430724"/>
            <a:ext cx="2124075" cy="4229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C5DB66C-F6CC-4399-A24D-5455559D1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8" y="1812891"/>
            <a:ext cx="1981184" cy="3522105"/>
          </a:xfrm>
          <a:prstGeom prst="rect">
            <a:avLst/>
          </a:prstGeom>
        </p:spPr>
      </p:pic>
      <p:pic>
        <p:nvPicPr>
          <p:cNvPr id="28" name="그림 27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632E1E1A-A2FF-4AFF-BD28-97F4B5A3B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53" y="1430724"/>
            <a:ext cx="2124075" cy="4229100"/>
          </a:xfrm>
          <a:prstGeom prst="rect">
            <a:avLst/>
          </a:prstGeom>
        </p:spPr>
      </p:pic>
      <p:pic>
        <p:nvPicPr>
          <p:cNvPr id="27" name="그림 26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7083E756-12E8-41CF-9C38-3337A0E62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32" y="1430724"/>
            <a:ext cx="2124075" cy="422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98EA994-AEB6-4317-B2C6-1AAB612C25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97" y="1828792"/>
            <a:ext cx="1976712" cy="35141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7772F5D-9046-4259-B61A-12E184B944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9" y="1812891"/>
            <a:ext cx="1985656" cy="353005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357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</a:rPr>
              <a:t>KOK PLAY </a:t>
            </a:r>
            <a:r>
              <a:rPr lang="ko-KR" altLang="en-US" b="1" dirty="0">
                <a:solidFill>
                  <a:schemeClr val="bg1"/>
                </a:solidFill>
              </a:rPr>
              <a:t>설치하기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코인 교환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024305" y="3482340"/>
            <a:ext cx="1720597" cy="1518699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6573372" y="5274653"/>
            <a:ext cx="359959" cy="359959"/>
            <a:chOff x="6864754" y="3708400"/>
            <a:chExt cx="567267" cy="567267"/>
          </a:xfrm>
        </p:grpSpPr>
        <p:sp>
          <p:nvSpPr>
            <p:cNvPr id="24" name="타원 23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1674536" y="5946608"/>
            <a:ext cx="2520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교환하고 싶은 코인을 선택합니다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5359684" y="5916504"/>
            <a:ext cx="143981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교환을 누릅니다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8340580" y="5946608"/>
            <a:ext cx="21563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수량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금액 입력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누릅니다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8340580" y="3847406"/>
            <a:ext cx="1126948" cy="232233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/>
          <p:cNvGrpSpPr/>
          <p:nvPr/>
        </p:nvGrpSpPr>
        <p:grpSpPr>
          <a:xfrm>
            <a:off x="9007677" y="5289755"/>
            <a:ext cx="359959" cy="359959"/>
            <a:chOff x="6864754" y="3708400"/>
            <a:chExt cx="567267" cy="567267"/>
          </a:xfrm>
        </p:grpSpPr>
        <p:sp>
          <p:nvSpPr>
            <p:cNvPr id="33" name="타원 3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19" name="직사각형 18"/>
          <p:cNvSpPr/>
          <p:nvPr/>
        </p:nvSpPr>
        <p:spPr>
          <a:xfrm>
            <a:off x="8340580" y="4515436"/>
            <a:ext cx="1658734" cy="546213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82E56ED-0344-4D96-8CC5-D9DF95A1282D}"/>
              </a:ext>
            </a:extLst>
          </p:cNvPr>
          <p:cNvSpPr txBox="1"/>
          <p:nvPr/>
        </p:nvSpPr>
        <p:spPr>
          <a:xfrm>
            <a:off x="10715897" y="5293051"/>
            <a:ext cx="12596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0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ko-KR" altLang="en-US" dirty="0">
                <a:solidFill>
                  <a:srgbClr val="FF7F7E"/>
                </a:solidFill>
              </a:rPr>
              <a:t>코인  시세 표시</a:t>
            </a:r>
          </a:p>
        </p:txBody>
      </p:sp>
      <p:cxnSp>
        <p:nvCxnSpPr>
          <p:cNvPr id="21" name="꺾인 연결선 20"/>
          <p:cNvCxnSpPr>
            <a:cxnSpLocks/>
            <a:stCxn id="19" idx="3"/>
          </p:cNvCxnSpPr>
          <p:nvPr/>
        </p:nvCxnSpPr>
        <p:spPr>
          <a:xfrm>
            <a:off x="9999314" y="4788543"/>
            <a:ext cx="716583" cy="677086"/>
          </a:xfrm>
          <a:prstGeom prst="bentConnector3">
            <a:avLst>
              <a:gd name="adj1" fmla="val 50000"/>
            </a:avLst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2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6E6E511-97CE-4E91-A650-BE7379B13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15" y="1906472"/>
            <a:ext cx="1969166" cy="3500739"/>
          </a:xfrm>
          <a:prstGeom prst="rect">
            <a:avLst/>
          </a:prstGeom>
        </p:spPr>
      </p:pic>
      <p:pic>
        <p:nvPicPr>
          <p:cNvPr id="19" name="그림 18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AC438CBB-F743-4F9F-A2AD-D8A15136F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73" y="1525974"/>
            <a:ext cx="2124075" cy="422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A04953-4226-432E-9A75-19B9F95BA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28" y="1902375"/>
            <a:ext cx="1971470" cy="350483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357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</a:rPr>
              <a:t>KOK PLAY </a:t>
            </a:r>
            <a:r>
              <a:rPr lang="ko-KR" altLang="en-US" b="1" dirty="0">
                <a:solidFill>
                  <a:schemeClr val="bg1"/>
                </a:solidFill>
              </a:rPr>
              <a:t>설치하기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코인 교환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2302219" y="5977965"/>
            <a:ext cx="31774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교환할 금액을 입력하고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확인을 터치합니다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잘못 입력하였을 경우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초기화를 누릅니다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.)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3044507" y="3633249"/>
            <a:ext cx="1692896" cy="138352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8196033" y="2279679"/>
            <a:ext cx="674072" cy="288096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6716278" y="5915045"/>
            <a:ext cx="2707793" cy="560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5.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최종적으로 교환 될 코인을 선택하고 </a:t>
            </a: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정확히 확인 후 교환하기를 터치합니다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sp>
        <p:nvSpPr>
          <p:cNvPr id="40" name="직사각형 39"/>
          <p:cNvSpPr/>
          <p:nvPr/>
        </p:nvSpPr>
        <p:spPr>
          <a:xfrm flipV="1">
            <a:off x="7496506" y="5137842"/>
            <a:ext cx="938254" cy="232443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7836074" y="5389067"/>
            <a:ext cx="359959" cy="359959"/>
            <a:chOff x="6864754" y="3708400"/>
            <a:chExt cx="567267" cy="567267"/>
          </a:xfrm>
        </p:grpSpPr>
        <p:sp>
          <p:nvSpPr>
            <p:cNvPr id="29" name="타원 28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17" name="그림 16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B45FCF20-B5E3-45B3-B320-59444D8DE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74" y="1525974"/>
            <a:ext cx="2124075" cy="4229100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4206541" y="5357831"/>
            <a:ext cx="359959" cy="359959"/>
            <a:chOff x="6864754" y="3708400"/>
            <a:chExt cx="567267" cy="567267"/>
          </a:xfrm>
        </p:grpSpPr>
        <p:sp>
          <p:nvSpPr>
            <p:cNvPr id="24" name="타원 23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6733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D22CBF-B044-458C-ADE0-BB9612295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" b="6745"/>
          <a:stretch/>
        </p:blipFill>
        <p:spPr>
          <a:xfrm>
            <a:off x="7032246" y="1812637"/>
            <a:ext cx="1936825" cy="3528556"/>
          </a:xfrm>
          <a:prstGeom prst="rect">
            <a:avLst/>
          </a:prstGeom>
        </p:spPr>
      </p:pic>
      <p:pic>
        <p:nvPicPr>
          <p:cNvPr id="12" name="그림 11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8211CCF1-05A8-45AA-8CF7-2CD9E3F26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49" y="1468824"/>
            <a:ext cx="2124075" cy="4229100"/>
          </a:xfrm>
          <a:prstGeom prst="rect">
            <a:avLst/>
          </a:prstGeom>
        </p:spPr>
      </p:pic>
      <p:pic>
        <p:nvPicPr>
          <p:cNvPr id="10" name="그림 9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ED9E1F22-DE73-424B-B5CB-6CE11FB52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99" y="1468824"/>
            <a:ext cx="2124075" cy="422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47135D-5D96-4B32-B109-138204E6E9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" b="6138"/>
          <a:stretch/>
        </p:blipFill>
        <p:spPr>
          <a:xfrm>
            <a:off x="2907255" y="1852391"/>
            <a:ext cx="1950991" cy="3488801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2966344" y="3238336"/>
            <a:ext cx="1820341" cy="1482752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1837427" y="5996625"/>
            <a:ext cx="4258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채굴 입금할 코인을 선택합니다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현재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ETH, BTC,USDT 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지원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357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</a:rPr>
              <a:t>KOK PLAY </a:t>
            </a:r>
            <a:r>
              <a:rPr lang="ko-KR" altLang="en-US" b="1" dirty="0">
                <a:solidFill>
                  <a:schemeClr val="bg1"/>
                </a:solidFill>
              </a:rPr>
              <a:t>설치하기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채굴 입금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1643B17-1D8F-429F-8E9A-2FDC58D9DF99}"/>
              </a:ext>
            </a:extLst>
          </p:cNvPr>
          <p:cNvSpPr txBox="1"/>
          <p:nvPr/>
        </p:nvSpPr>
        <p:spPr>
          <a:xfrm>
            <a:off x="6647200" y="5890352"/>
            <a:ext cx="336502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1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입금할 코인의 종류를 선택 후 수량을 누릅니다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sp>
        <p:nvSpPr>
          <p:cNvPr id="24" name="직사각형 19">
            <a:extLst>
              <a:ext uri="{FF2B5EF4-FFF2-40B4-BE49-F238E27FC236}">
                <a16:creationId xmlns:a16="http://schemas.microsoft.com/office/drawing/2014/main" xmlns="" id="{DD04BC6A-757E-48AA-BAF4-4837BDD285EE}"/>
              </a:ext>
            </a:extLst>
          </p:cNvPr>
          <p:cNvSpPr/>
          <p:nvPr/>
        </p:nvSpPr>
        <p:spPr>
          <a:xfrm>
            <a:off x="7073578" y="2900984"/>
            <a:ext cx="1854159" cy="674704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55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C159BE-7128-4CB8-B9D8-B5604C4C30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" b="6033"/>
          <a:stretch/>
        </p:blipFill>
        <p:spPr>
          <a:xfrm>
            <a:off x="7015246" y="1796663"/>
            <a:ext cx="1969727" cy="3539860"/>
          </a:xfrm>
          <a:prstGeom prst="rect">
            <a:avLst/>
          </a:prstGeom>
        </p:spPr>
      </p:pic>
      <p:pic>
        <p:nvPicPr>
          <p:cNvPr id="19" name="그림 18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298FC50D-E54E-44AA-80D1-54D94E0E9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49" y="1430724"/>
            <a:ext cx="2124075" cy="422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1AC42F-5259-4662-A2E2-4ECFD6D39E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b="6032"/>
          <a:stretch/>
        </p:blipFill>
        <p:spPr>
          <a:xfrm>
            <a:off x="2904346" y="1637637"/>
            <a:ext cx="1957883" cy="3688772"/>
          </a:xfrm>
          <a:prstGeom prst="rect">
            <a:avLst/>
          </a:prstGeom>
        </p:spPr>
      </p:pic>
      <p:pic>
        <p:nvPicPr>
          <p:cNvPr id="18" name="그림 17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7C5CF55F-F7AF-4605-92CF-6F4BE75E2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99" y="1430724"/>
            <a:ext cx="2124075" cy="4229100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Yu Gothic UI" panose="020B0500000000000000" pitchFamily="34" charset="-128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963323" y="3656759"/>
            <a:ext cx="1838539" cy="134003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7076660" y="3657395"/>
            <a:ext cx="1813075" cy="833746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82E56ED-0344-4D96-8CC5-D9DF95A1282D}"/>
              </a:ext>
            </a:extLst>
          </p:cNvPr>
          <p:cNvSpPr txBox="1"/>
          <p:nvPr/>
        </p:nvSpPr>
        <p:spPr>
          <a:xfrm>
            <a:off x="9468543" y="4212059"/>
            <a:ext cx="2213384" cy="5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0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ko-KR" altLang="en-US" dirty="0">
                <a:solidFill>
                  <a:srgbClr val="FF7F7E"/>
                </a:solidFill>
              </a:rPr>
              <a:t>자산 현황 표시</a:t>
            </a:r>
            <a:endParaRPr lang="en-US" altLang="ko-KR" dirty="0">
              <a:solidFill>
                <a:srgbClr val="FF7F7E"/>
              </a:solidFill>
            </a:endParaRPr>
          </a:p>
          <a:p>
            <a:r>
              <a:rPr lang="ko-KR" altLang="en-US" dirty="0">
                <a:solidFill>
                  <a:srgbClr val="FF7F7E"/>
                </a:solidFill>
              </a:rPr>
              <a:t>예상 채굴 수익 표시</a:t>
            </a:r>
            <a:endParaRPr lang="en-US" altLang="ko-KR" dirty="0">
              <a:solidFill>
                <a:srgbClr val="FF7F7E"/>
              </a:solidFill>
            </a:endParaRPr>
          </a:p>
        </p:txBody>
      </p:sp>
      <p:cxnSp>
        <p:nvCxnSpPr>
          <p:cNvPr id="34" name="꺾인 연결선 33"/>
          <p:cNvCxnSpPr>
            <a:cxnSpLocks/>
            <a:stCxn id="31" idx="3"/>
          </p:cNvCxnSpPr>
          <p:nvPr/>
        </p:nvCxnSpPr>
        <p:spPr>
          <a:xfrm>
            <a:off x="8889735" y="4074268"/>
            <a:ext cx="578808" cy="305978"/>
          </a:xfrm>
          <a:prstGeom prst="bentConnector3">
            <a:avLst>
              <a:gd name="adj1" fmla="val 50000"/>
            </a:avLst>
          </a:prstGeom>
          <a:ln>
            <a:solidFill>
              <a:srgbClr val="FF7F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1947723" y="5943015"/>
            <a:ext cx="39117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채굴 입금 할 코인 수를 입력하여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수량을 적습니다</a:t>
            </a:r>
          </a:p>
          <a:p>
            <a:pPr algn="ctr">
              <a:lnSpc>
                <a:spcPct val="150000"/>
              </a:lnSpc>
            </a:pP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잘못 입력하였을 경우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초기화를 누릅니다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6442364" y="5915787"/>
            <a:ext cx="355257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자산 및 수익 확인 후 채굴하기 버튼을 터치합니다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357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</a:rPr>
              <a:t>KOK PLAY </a:t>
            </a:r>
            <a:r>
              <a:rPr lang="ko-KR" altLang="en-US" b="1" dirty="0">
                <a:solidFill>
                  <a:schemeClr val="bg1"/>
                </a:solidFill>
              </a:rPr>
              <a:t>설치하기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채굴 입금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4231926" y="5279987"/>
            <a:ext cx="359959" cy="359959"/>
            <a:chOff x="6864754" y="3708400"/>
            <a:chExt cx="567267" cy="567267"/>
          </a:xfrm>
        </p:grpSpPr>
        <p:sp>
          <p:nvSpPr>
            <p:cNvPr id="29" name="타원 28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grpSp>
        <p:nvGrpSpPr>
          <p:cNvPr id="44" name="그룹 43"/>
          <p:cNvGrpSpPr/>
          <p:nvPr/>
        </p:nvGrpSpPr>
        <p:grpSpPr>
          <a:xfrm>
            <a:off x="7821543" y="5279987"/>
            <a:ext cx="359959" cy="359959"/>
            <a:chOff x="6864754" y="3708400"/>
            <a:chExt cx="567267" cy="567267"/>
          </a:xfrm>
        </p:grpSpPr>
        <p:sp>
          <p:nvSpPr>
            <p:cNvPr id="45" name="타원 44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080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>
            <a:extLst>
              <a:ext uri="{FF2B5EF4-FFF2-40B4-BE49-F238E27FC236}">
                <a16:creationId xmlns:a16="http://schemas.microsoft.com/office/drawing/2014/main" xmlns="" id="{1A4C9BD2-D1AB-4F07-A79B-539B2B565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97" y="1725539"/>
            <a:ext cx="2073508" cy="368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그림 42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B001D637-2CA1-4F66-82FC-801342A7C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01" y="1293846"/>
            <a:ext cx="2241440" cy="4462777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0C65D8AC-7952-4190-9D3C-9B2B9648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63" y="1695634"/>
            <a:ext cx="2089054" cy="371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E91AF577-8119-45DB-9305-9C6E19144BA2}"/>
              </a:ext>
            </a:extLst>
          </p:cNvPr>
          <p:cNvSpPr/>
          <p:nvPr/>
        </p:nvSpPr>
        <p:spPr>
          <a:xfrm>
            <a:off x="1753244" y="1845515"/>
            <a:ext cx="608215" cy="263129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66853" y="357447"/>
            <a:ext cx="6597901" cy="53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639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</a:rPr>
              <a:t>KOK PLAY </a:t>
            </a:r>
            <a:r>
              <a:rPr lang="ko-KR" altLang="en-US" b="1" dirty="0">
                <a:solidFill>
                  <a:schemeClr val="bg1"/>
                </a:solidFill>
              </a:rPr>
              <a:t>설치하기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안드로이드</a:t>
            </a:r>
            <a:r>
              <a:rPr lang="en-US" altLang="ko-KR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altLang="ko-KR" dirty="0">
                <a:solidFill>
                  <a:schemeClr val="bg1"/>
                </a:solidFill>
                <a:latin typeface="+mj-lt"/>
                <a:ea typeface="나눔스퀘어" panose="020B0600000101010101" pitchFamily="50" charset="-127"/>
              </a:rPr>
              <a:t>Android) :</a:t>
            </a:r>
            <a:r>
              <a:rPr lang="ko-KR" altLang="en-US" dirty="0">
                <a:solidFill>
                  <a:schemeClr val="bg1"/>
                </a:solidFill>
                <a:latin typeface="+mj-lt"/>
                <a:ea typeface="나눔스퀘어" panose="020B0600000101010101" pitchFamily="50" charset="-127"/>
              </a:rPr>
              <a:t>구글플레이 설치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xmlns="" id="{05F75AF5-8688-471E-AA10-E1AE08D5A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45" y="1712091"/>
            <a:ext cx="2064818" cy="367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DAB08773-20F5-4032-9E9C-FB15DC842628}"/>
              </a:ext>
            </a:extLst>
          </p:cNvPr>
          <p:cNvSpPr/>
          <p:nvPr/>
        </p:nvSpPr>
        <p:spPr>
          <a:xfrm>
            <a:off x="8318556" y="2741928"/>
            <a:ext cx="1943195" cy="350406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7C046DB-3B1E-4D77-B290-F373345718F1}"/>
              </a:ext>
            </a:extLst>
          </p:cNvPr>
          <p:cNvSpPr txBox="1"/>
          <p:nvPr/>
        </p:nvSpPr>
        <p:spPr>
          <a:xfrm>
            <a:off x="8988726" y="6413087"/>
            <a:ext cx="3103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*</a:t>
            </a:r>
            <a:r>
              <a:rPr lang="ko-KR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본 </a:t>
            </a:r>
            <a:r>
              <a:rPr lang="ko-KR" altLang="en-US" sz="100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메뉴얼은</a:t>
            </a:r>
            <a:r>
              <a:rPr lang="ko-KR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ETH</a:t>
            </a:r>
            <a:r>
              <a:rPr lang="ko-KR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기준으로 작성되었습니다</a:t>
            </a:r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0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BE699CA-3247-4B8B-BB02-757E5E4CEB81}"/>
              </a:ext>
            </a:extLst>
          </p:cNvPr>
          <p:cNvSpPr txBox="1"/>
          <p:nvPr/>
        </p:nvSpPr>
        <p:spPr>
          <a:xfrm>
            <a:off x="1066649" y="5908509"/>
            <a:ext cx="287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1. </a:t>
            </a:r>
            <a:r>
              <a:rPr lang="ko-KR" altLang="en-US" sz="1000" dirty="0" err="1"/>
              <a:t>구글</a:t>
            </a:r>
            <a:r>
              <a:rPr lang="ko-KR" altLang="en-US" sz="1000" dirty="0"/>
              <a:t> 플레이에 </a:t>
            </a:r>
            <a:r>
              <a:rPr lang="en-US" altLang="ko-KR" sz="1000" dirty="0"/>
              <a:t>‘KOK PLAY’</a:t>
            </a:r>
            <a:r>
              <a:rPr lang="ko-KR" altLang="en-US" sz="1000" dirty="0"/>
              <a:t>를 검색합니다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xmlns="" id="{660CC605-B8F2-4A1A-9F3E-33CD496B6D8C}"/>
              </a:ext>
            </a:extLst>
          </p:cNvPr>
          <p:cNvSpPr/>
          <p:nvPr/>
        </p:nvSpPr>
        <p:spPr>
          <a:xfrm>
            <a:off x="4893712" y="2232199"/>
            <a:ext cx="2017937" cy="204683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5161379-DA97-4DD8-81B4-FCE30858479B}"/>
              </a:ext>
            </a:extLst>
          </p:cNvPr>
          <p:cNvSpPr txBox="1"/>
          <p:nvPr/>
        </p:nvSpPr>
        <p:spPr>
          <a:xfrm>
            <a:off x="4655515" y="5908509"/>
            <a:ext cx="261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/>
              <a:t>2. </a:t>
            </a:r>
            <a:r>
              <a:rPr lang="ko-KR" altLang="en-US" sz="1000" dirty="0"/>
              <a:t>해당되는 </a:t>
            </a:r>
            <a:r>
              <a:rPr lang="ko-KR" altLang="en-US" sz="1000" dirty="0" err="1"/>
              <a:t>앱을</a:t>
            </a:r>
            <a:r>
              <a:rPr lang="ko-KR" altLang="en-US" sz="1000" dirty="0"/>
              <a:t> 클릭합니다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xmlns="" id="{2F00512F-A7CF-46E3-B8C5-4E610917025B}"/>
              </a:ext>
            </a:extLst>
          </p:cNvPr>
          <p:cNvGrpSpPr/>
          <p:nvPr/>
        </p:nvGrpSpPr>
        <p:grpSpPr>
          <a:xfrm>
            <a:off x="9110173" y="3024552"/>
            <a:ext cx="359959" cy="359959"/>
            <a:chOff x="6864754" y="3708400"/>
            <a:chExt cx="567267" cy="567267"/>
          </a:xfrm>
        </p:grpSpPr>
        <p:sp>
          <p:nvSpPr>
            <p:cNvPr id="39" name="타원 38">
              <a:extLst>
                <a:ext uri="{FF2B5EF4-FFF2-40B4-BE49-F238E27FC236}">
                  <a16:creationId xmlns:a16="http://schemas.microsoft.com/office/drawing/2014/main" xmlns="" id="{C5134338-9E1C-4681-8226-D36E8EFD0233}"/>
                </a:ext>
              </a:extLst>
            </p:cNvPr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xmlns="" id="{1131AE81-3D55-4B5E-8C00-93D57D8A3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336AFD3-F681-43E9-B5CA-82AD73640F89}"/>
              </a:ext>
            </a:extLst>
          </p:cNvPr>
          <p:cNvSpPr txBox="1"/>
          <p:nvPr/>
        </p:nvSpPr>
        <p:spPr>
          <a:xfrm>
            <a:off x="7987499" y="5908509"/>
            <a:ext cx="261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/>
              <a:t>3. ‘</a:t>
            </a:r>
            <a:r>
              <a:rPr lang="ko-KR" altLang="en-US" sz="1000" dirty="0"/>
              <a:t>설치</a:t>
            </a:r>
            <a:r>
              <a:rPr lang="en-US" altLang="ko-KR" sz="1000" dirty="0"/>
              <a:t>’ </a:t>
            </a:r>
            <a:r>
              <a:rPr lang="ko-KR" altLang="en-US" sz="1000" dirty="0"/>
              <a:t>버튼을 클릭합니다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B5EE291F-DD9C-4103-949F-E529713CD749}"/>
              </a:ext>
            </a:extLst>
          </p:cNvPr>
          <p:cNvGrpSpPr/>
          <p:nvPr/>
        </p:nvGrpSpPr>
        <p:grpSpPr>
          <a:xfrm>
            <a:off x="6486876" y="2484681"/>
            <a:ext cx="359959" cy="359959"/>
            <a:chOff x="6864754" y="3708400"/>
            <a:chExt cx="567267" cy="567267"/>
          </a:xfrm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xmlns="" id="{843C4373-AD66-422D-8D63-592B46B23A5F}"/>
                </a:ext>
              </a:extLst>
            </p:cNvPr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xmlns="" id="{B5FD3AEE-2F00-4A24-A153-7F3CEC4C6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44" name="그림 43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908E1A75-3349-42F8-86D5-70572B149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779" y="1293846"/>
            <a:ext cx="2241440" cy="4462777"/>
          </a:xfrm>
          <a:prstGeom prst="rect">
            <a:avLst/>
          </a:prstGeom>
        </p:spPr>
      </p:pic>
      <p:pic>
        <p:nvPicPr>
          <p:cNvPr id="42" name="그림 41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325F5C19-0FA1-4735-BE1A-5AE3296B0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23" y="1293846"/>
            <a:ext cx="2241440" cy="446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1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8" t="9435" r="18735" b="14585"/>
          <a:stretch/>
        </p:blipFill>
        <p:spPr>
          <a:xfrm>
            <a:off x="809103" y="1810410"/>
            <a:ext cx="2090252" cy="38764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027871-891E-4ABD-B817-73911ECF0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32" y="1842215"/>
            <a:ext cx="2093320" cy="3721460"/>
          </a:xfrm>
          <a:prstGeom prst="rect">
            <a:avLst/>
          </a:prstGeom>
        </p:spPr>
      </p:pic>
      <p:pic>
        <p:nvPicPr>
          <p:cNvPr id="17" name="그림 16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19A72517-1807-4694-B25C-56C2C5F9A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4" y="1461027"/>
            <a:ext cx="2241440" cy="446277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6927271" y="1553622"/>
            <a:ext cx="501291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카톡이나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문자로 추천인에게 받은 링크를 클릭합니다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설치 시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‘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출처를 알 수 없는 </a:t>
            </a:r>
            <a:r>
              <a:rPr lang="ko-KR" altLang="en-US" sz="10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앱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팝업이 뜰 수 있습니다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‘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핸드폰 내 설정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에서 출처를 알 수 없는 앱 버튼 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on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 되어있는지 체크해주세요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KOK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 정상적으로 설치가 되었는지 확인하시고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핸드폰 화면의</a:t>
            </a: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아이콘을 클릭하여 열기를 클릭 하시면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OS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창이 나옵니다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“Android”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 클릭합니다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478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</a:rPr>
              <a:t>KOK PLAY </a:t>
            </a:r>
            <a:r>
              <a:rPr lang="ko-KR" altLang="en-US" b="1" dirty="0">
                <a:solidFill>
                  <a:schemeClr val="bg1"/>
                </a:solidFill>
              </a:rPr>
              <a:t>설치하기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안드로이드</a:t>
            </a:r>
            <a:r>
              <a:rPr lang="en-US" altLang="ko-KR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altLang="ko-KR" dirty="0">
                <a:solidFill>
                  <a:schemeClr val="bg1"/>
                </a:solidFill>
                <a:latin typeface="+mj-lt"/>
                <a:ea typeface="나눔스퀘어" panose="020B0600000101010101" pitchFamily="50" charset="-127"/>
              </a:rPr>
              <a:t>Android)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6532132" y="3301434"/>
            <a:ext cx="5230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* </a:t>
            </a:r>
            <a:r>
              <a:rPr lang="ko-KR" altLang="en-US" sz="11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안드로이드와 아이폰은 웹사이트를 통해서도 </a:t>
            </a:r>
            <a:r>
              <a:rPr lang="en-US" altLang="ko-KR" sz="11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KOK PLAY</a:t>
            </a:r>
            <a:r>
              <a:rPr lang="ko-KR" altLang="en-US" sz="11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다운로드 하실 수 있습니다</a:t>
            </a:r>
            <a:r>
              <a:rPr lang="en-US" altLang="ko-KR" sz="11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100" dirty="0">
              <a:solidFill>
                <a:srgbClr val="FF7F7E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067523" y="3895062"/>
            <a:ext cx="1490437" cy="354366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4804382" y="4106776"/>
            <a:ext cx="379848" cy="379848"/>
            <a:chOff x="6864754" y="3708400"/>
            <a:chExt cx="567267" cy="567267"/>
          </a:xfrm>
        </p:grpSpPr>
        <p:sp>
          <p:nvSpPr>
            <p:cNvPr id="13" name="타원 1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25" name="직사각형 24"/>
          <p:cNvSpPr/>
          <p:nvPr/>
        </p:nvSpPr>
        <p:spPr>
          <a:xfrm>
            <a:off x="990684" y="3448216"/>
            <a:ext cx="1697575" cy="578564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1968125" y="3849586"/>
            <a:ext cx="379848" cy="379848"/>
            <a:chOff x="6864754" y="3708400"/>
            <a:chExt cx="567267" cy="567267"/>
          </a:xfrm>
        </p:grpSpPr>
        <p:sp>
          <p:nvSpPr>
            <p:cNvPr id="20" name="타원 19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24" name="그림 23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8CA58457-F48E-4963-A5FF-F4DB02025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85" y="1461027"/>
            <a:ext cx="2241440" cy="44627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7C046DB-3B1E-4D77-B290-F373345718F1}"/>
              </a:ext>
            </a:extLst>
          </p:cNvPr>
          <p:cNvSpPr txBox="1"/>
          <p:nvPr/>
        </p:nvSpPr>
        <p:spPr>
          <a:xfrm>
            <a:off x="8988726" y="6413087"/>
            <a:ext cx="3103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*</a:t>
            </a:r>
            <a:r>
              <a:rPr lang="ko-KR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본 </a:t>
            </a:r>
            <a:r>
              <a:rPr lang="ko-KR" altLang="en-US" sz="100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메뉴얼은</a:t>
            </a:r>
            <a:r>
              <a:rPr lang="ko-KR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ETH</a:t>
            </a:r>
            <a:r>
              <a:rPr lang="ko-KR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기준으로 작성되었습니다</a:t>
            </a:r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0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17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t="8500" r="17824" b="14207"/>
          <a:stretch/>
        </p:blipFill>
        <p:spPr>
          <a:xfrm>
            <a:off x="1430593" y="1808499"/>
            <a:ext cx="2086198" cy="388869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2" t="8335" r="18286" b="15805"/>
          <a:stretch/>
        </p:blipFill>
        <p:spPr>
          <a:xfrm>
            <a:off x="8729074" y="1875863"/>
            <a:ext cx="2090058" cy="387215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t="8781" r="18113" b="14770"/>
          <a:stretch/>
        </p:blipFill>
        <p:spPr>
          <a:xfrm>
            <a:off x="5043252" y="1875863"/>
            <a:ext cx="2119293" cy="3872755"/>
          </a:xfrm>
          <a:prstGeom prst="rect">
            <a:avLst/>
          </a:prstGeom>
        </p:spPr>
      </p:pic>
      <p:pic>
        <p:nvPicPr>
          <p:cNvPr id="26" name="그림 25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11017AD5-BD97-45D7-A5B3-7D35F5E36F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34" y="1498732"/>
            <a:ext cx="2211111" cy="4402392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478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</a:rPr>
              <a:t>KOK PLAY </a:t>
            </a:r>
            <a:r>
              <a:rPr lang="ko-KR" altLang="en-US" b="1" dirty="0">
                <a:solidFill>
                  <a:schemeClr val="bg1"/>
                </a:solidFill>
              </a:rPr>
              <a:t>설치하기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안드로이드</a:t>
            </a:r>
            <a:r>
              <a:rPr lang="en-US" altLang="ko-KR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altLang="ko-KR" dirty="0">
                <a:solidFill>
                  <a:schemeClr val="bg1"/>
                </a:solidFill>
                <a:latin typeface="+mj-lt"/>
                <a:ea typeface="나눔스퀘어" panose="020B0600000101010101" pitchFamily="50" charset="-127"/>
              </a:rPr>
              <a:t>Android)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48837" y="2561664"/>
            <a:ext cx="1938366" cy="2312895"/>
          </a:xfrm>
          <a:prstGeom prst="rect">
            <a:avLst/>
          </a:prstGeom>
          <a:noFill/>
          <a:ln w="25400" cap="rnd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293421" y="4155141"/>
            <a:ext cx="274365" cy="24314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5245653" y="4427955"/>
            <a:ext cx="359959" cy="359959"/>
            <a:chOff x="6864754" y="3708400"/>
            <a:chExt cx="567267" cy="567267"/>
          </a:xfrm>
        </p:grpSpPr>
        <p:sp>
          <p:nvSpPr>
            <p:cNvPr id="13" name="타원 1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24" name="그림 23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94C9D394-97D6-49D6-935E-3EE5B7E83B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51" y="1498732"/>
            <a:ext cx="2211111" cy="4402392"/>
          </a:xfrm>
          <a:prstGeom prst="rect">
            <a:avLst/>
          </a:prstGeom>
        </p:spPr>
      </p:pic>
      <p:pic>
        <p:nvPicPr>
          <p:cNvPr id="16" name="그림 15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7F1DC2B4-46D2-4CB9-97F5-3B2A4BA70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68" y="1498732"/>
            <a:ext cx="2211111" cy="4402392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1495380" y="4553339"/>
            <a:ext cx="1961604" cy="448565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3097025" y="4890118"/>
            <a:ext cx="359959" cy="359959"/>
            <a:chOff x="6864754" y="3708400"/>
            <a:chExt cx="567267" cy="567267"/>
          </a:xfrm>
        </p:grpSpPr>
        <p:sp>
          <p:nvSpPr>
            <p:cNvPr id="20" name="타원 19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2" name="직사각형 1"/>
          <p:cNvSpPr/>
          <p:nvPr/>
        </p:nvSpPr>
        <p:spPr>
          <a:xfrm>
            <a:off x="3668275" y="6146971"/>
            <a:ext cx="55481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설치 시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‘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출처를 알 수 없는 </a:t>
            </a:r>
            <a:r>
              <a:rPr lang="ko-KR" altLang="en-US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앱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팝업이 뜰 수 있습니다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ctr"/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‘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핸드폰 내 설정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에서 출처를 알 수 없는 </a:t>
            </a:r>
            <a:r>
              <a:rPr lang="ko-KR" altLang="en-US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앱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버튼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on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 되어있는지 체크해주세요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119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813" y="1557445"/>
            <a:ext cx="2017552" cy="358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그림 46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xmlns="" id="{7CBF5151-EEBD-4990-A30F-62EEDD3C8C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328" y="1130945"/>
            <a:ext cx="2258523" cy="45196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89" y="1535652"/>
            <a:ext cx="2069856" cy="368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그림 45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xmlns="" id="{9372A3C1-36C8-416E-B945-58D60587E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01" y="1195692"/>
            <a:ext cx="2258523" cy="451968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" t="9118" r="5466" b="16195"/>
          <a:stretch/>
        </p:blipFill>
        <p:spPr>
          <a:xfrm>
            <a:off x="3564266" y="1608332"/>
            <a:ext cx="2066376" cy="3641372"/>
          </a:xfrm>
          <a:prstGeom prst="rect">
            <a:avLst/>
          </a:prstGeom>
        </p:spPr>
      </p:pic>
      <p:pic>
        <p:nvPicPr>
          <p:cNvPr id="45" name="그림 44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xmlns="" id="{DD09F7E5-E611-4A27-A8D6-6E70CC6DBD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73" y="1199789"/>
            <a:ext cx="2258523" cy="451968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9132" r="5509" b="16236"/>
          <a:stretch/>
        </p:blipFill>
        <p:spPr>
          <a:xfrm>
            <a:off x="635270" y="1605324"/>
            <a:ext cx="2040990" cy="3657464"/>
          </a:xfrm>
          <a:prstGeom prst="rect">
            <a:avLst/>
          </a:prstGeom>
        </p:spPr>
      </p:pic>
      <p:pic>
        <p:nvPicPr>
          <p:cNvPr id="7" name="그림 6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xmlns="" id="{2BD9318B-2BC7-41F3-A9FB-49692A66E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5" y="1199789"/>
            <a:ext cx="2258523" cy="4519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1226685" y="6076614"/>
            <a:ext cx="3653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1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en-US" altLang="ko-KR" sz="1200" dirty="0"/>
              <a:t>1.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카톡이나</a:t>
            </a:r>
            <a:r>
              <a:rPr lang="ko-KR" altLang="en-US" sz="1200" dirty="0"/>
              <a:t> 문자로 추천인에게 받은 링크를 클릭합니다</a:t>
            </a:r>
            <a:r>
              <a:rPr lang="en-US" altLang="ko-KR" sz="1200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7116104" y="5991976"/>
            <a:ext cx="4224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설치를 </a:t>
            </a:r>
            <a:r>
              <a:rPr lang="ko-KR" altLang="en-US" sz="1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할때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‘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출처를 알 수 없는 앱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팝업이 뜰 수 있습니다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ctr"/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설치를 터치해 실행하여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기기는 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iOS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로 터치합니다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6874883" y="4897659"/>
            <a:ext cx="1345515" cy="292008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828963" y="3158794"/>
            <a:ext cx="1414793" cy="385856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1866213" y="3235563"/>
            <a:ext cx="359959" cy="359959"/>
            <a:chOff x="6864754" y="3708400"/>
            <a:chExt cx="567267" cy="567267"/>
          </a:xfrm>
        </p:grpSpPr>
        <p:sp>
          <p:nvSpPr>
            <p:cNvPr id="26" name="타원 25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36" name="직사각형 35"/>
          <p:cNvSpPr/>
          <p:nvPr/>
        </p:nvSpPr>
        <p:spPr>
          <a:xfrm>
            <a:off x="3837271" y="3034697"/>
            <a:ext cx="1518495" cy="71217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그룹 36"/>
          <p:cNvGrpSpPr/>
          <p:nvPr/>
        </p:nvGrpSpPr>
        <p:grpSpPr>
          <a:xfrm>
            <a:off x="4930599" y="3644083"/>
            <a:ext cx="359959" cy="359959"/>
            <a:chOff x="6864754" y="3708400"/>
            <a:chExt cx="567267" cy="567267"/>
          </a:xfrm>
        </p:grpSpPr>
        <p:sp>
          <p:nvSpPr>
            <p:cNvPr id="38" name="타원 37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40" name="직사각형 3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376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</a:rPr>
              <a:t>KOK PLAY </a:t>
            </a:r>
            <a:r>
              <a:rPr lang="ko-KR" altLang="en-US" b="1" dirty="0">
                <a:solidFill>
                  <a:schemeClr val="bg1"/>
                </a:solidFill>
              </a:rPr>
              <a:t>설치하기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아이폰</a:t>
            </a:r>
            <a:r>
              <a:rPr lang="en-US" altLang="ko-KR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altLang="ko-KR" dirty="0">
                <a:solidFill>
                  <a:schemeClr val="bg1"/>
                </a:solidFill>
                <a:latin typeface="+mj-lt"/>
                <a:ea typeface="나눔스퀘어" panose="020B0600000101010101" pitchFamily="50" charset="-127"/>
              </a:rPr>
              <a:t>iOS)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7714884" y="5167889"/>
            <a:ext cx="359959" cy="359959"/>
            <a:chOff x="6864754" y="3708400"/>
            <a:chExt cx="567267" cy="567267"/>
          </a:xfrm>
        </p:grpSpPr>
        <p:sp>
          <p:nvSpPr>
            <p:cNvPr id="33" name="타원 3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7467832" y="386551"/>
            <a:ext cx="45656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* </a:t>
            </a:r>
            <a:r>
              <a:rPr lang="ko-KR" altLang="en-US" sz="11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안드로이드와 아이폰은 웹사이트를 통해 </a:t>
            </a:r>
            <a:r>
              <a:rPr lang="en-US" altLang="ko-KR" sz="11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KOK</a:t>
            </a:r>
            <a:r>
              <a:rPr lang="ko-KR" altLang="en-US" sz="11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다운로드 하실 수 있습니다</a:t>
            </a:r>
            <a:r>
              <a:rPr lang="en-US" altLang="ko-KR" sz="1100" dirty="0">
                <a:solidFill>
                  <a:srgbClr val="FF7F7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100" dirty="0">
              <a:solidFill>
                <a:srgbClr val="FF7F7E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542FAC4-774C-49BD-A896-B8E1F46DBA7D}"/>
              </a:ext>
            </a:extLst>
          </p:cNvPr>
          <p:cNvSpPr txBox="1"/>
          <p:nvPr/>
        </p:nvSpPr>
        <p:spPr>
          <a:xfrm>
            <a:off x="9390710" y="651971"/>
            <a:ext cx="2724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*</a:t>
            </a:r>
            <a:r>
              <a:rPr lang="ko-KR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본 </a:t>
            </a:r>
            <a:r>
              <a:rPr lang="ko-KR" altLang="en-US" sz="100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메뉴얼은</a:t>
            </a:r>
            <a:r>
              <a:rPr lang="ko-KR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ETH</a:t>
            </a:r>
            <a:r>
              <a:rPr lang="ko-KR" altLang="en-US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기준으로 작성되었습니다</a:t>
            </a:r>
            <a:r>
              <a:rPr lang="en-US" altLang="ko-KR" sz="10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0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0537942" y="3439965"/>
            <a:ext cx="672757" cy="292008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2" name="그룹 41"/>
          <p:cNvGrpSpPr/>
          <p:nvPr/>
        </p:nvGrpSpPr>
        <p:grpSpPr>
          <a:xfrm>
            <a:off x="10809594" y="3644083"/>
            <a:ext cx="359959" cy="359959"/>
            <a:chOff x="6864754" y="3708400"/>
            <a:chExt cx="567267" cy="567267"/>
          </a:xfrm>
        </p:grpSpPr>
        <p:sp>
          <p:nvSpPr>
            <p:cNvPr id="43" name="타원 4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032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55" y="1854143"/>
            <a:ext cx="2114072" cy="376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그림 21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xmlns="" id="{6C27EDB3-99DC-4C98-BA2A-F2FAE15E3D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62" y="1433060"/>
            <a:ext cx="2258523" cy="4519680"/>
          </a:xfrm>
          <a:prstGeom prst="rect">
            <a:avLst/>
          </a:prstGeom>
        </p:spPr>
      </p:pic>
      <p:pic>
        <p:nvPicPr>
          <p:cNvPr id="3" name="그림 2" descr="모니터, 화면, 스크린샷, 시계이(가) 표시된 사진&#10;&#10;자동 생성된 설명">
            <a:extLst>
              <a:ext uri="{FF2B5EF4-FFF2-40B4-BE49-F238E27FC236}">
                <a16:creationId xmlns:a16="http://schemas.microsoft.com/office/drawing/2014/main" xmlns="" id="{4CEBA493-1040-4CF7-B69B-FE25E7987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657" y="1859590"/>
            <a:ext cx="2093679" cy="3656220"/>
          </a:xfrm>
          <a:prstGeom prst="rect">
            <a:avLst/>
          </a:prstGeom>
        </p:spPr>
      </p:pic>
      <p:pic>
        <p:nvPicPr>
          <p:cNvPr id="27" name="그림 26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xmlns="" id="{2AD0FB61-D194-493F-8F52-B62F83F68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00" y="1433060"/>
            <a:ext cx="2258523" cy="451968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86" y="1842521"/>
            <a:ext cx="2074655" cy="369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직사각형 3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376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</a:rPr>
              <a:t>KOK PLAY </a:t>
            </a:r>
            <a:r>
              <a:rPr lang="ko-KR" altLang="en-US" b="1" dirty="0">
                <a:solidFill>
                  <a:schemeClr val="bg1"/>
                </a:solidFill>
              </a:rPr>
              <a:t>설치하기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아이폰</a:t>
            </a:r>
            <a:r>
              <a:rPr lang="en-US" altLang="ko-KR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altLang="ko-KR" dirty="0">
                <a:solidFill>
                  <a:schemeClr val="bg1"/>
                </a:solidFill>
                <a:latin typeface="+mj-lt"/>
                <a:ea typeface="나눔스퀘어" panose="020B0600000101010101" pitchFamily="50" charset="-127"/>
              </a:rPr>
              <a:t>iOS)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ABF2021-97A1-420A-A84A-CCE92D59C888}"/>
              </a:ext>
            </a:extLst>
          </p:cNvPr>
          <p:cNvSpPr txBox="1"/>
          <p:nvPr/>
        </p:nvSpPr>
        <p:spPr>
          <a:xfrm>
            <a:off x="233727" y="908532"/>
            <a:ext cx="75312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아이폰으로 다운로드했는데 설치가 안 될 경우 </a:t>
            </a:r>
            <a:r>
              <a:rPr lang="en-US" altLang="ko-KR" sz="110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10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아이폰에서 설치 시 신뢰할 수 없는 기업용 개발자라는 경고가 뜰 경우가 있습니다</a:t>
            </a:r>
            <a:r>
              <a:rPr lang="en-US" altLang="ko-KR" sz="110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100" dirty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406038" y="3983244"/>
            <a:ext cx="2313246" cy="233265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4" name="그룹 43"/>
          <p:cNvGrpSpPr/>
          <p:nvPr/>
        </p:nvGrpSpPr>
        <p:grpSpPr>
          <a:xfrm>
            <a:off x="10056698" y="4118332"/>
            <a:ext cx="359959" cy="359959"/>
            <a:chOff x="6864754" y="3708400"/>
            <a:chExt cx="567267" cy="567267"/>
          </a:xfrm>
        </p:grpSpPr>
        <p:sp>
          <p:nvSpPr>
            <p:cNvPr id="45" name="타원 44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47" name="사각형: 둥근 모서리 4">
            <a:extLst>
              <a:ext uri="{FF2B5EF4-FFF2-40B4-BE49-F238E27FC236}">
                <a16:creationId xmlns:a16="http://schemas.microsoft.com/office/drawing/2014/main" xmlns="" id="{DA3928B7-318D-49DE-BEEC-A110CC996406}"/>
              </a:ext>
            </a:extLst>
          </p:cNvPr>
          <p:cNvSpPr/>
          <p:nvPr/>
        </p:nvSpPr>
        <p:spPr>
          <a:xfrm>
            <a:off x="527047" y="6128219"/>
            <a:ext cx="3782416" cy="562089"/>
          </a:xfrm>
          <a:prstGeom prst="roundRect">
            <a:avLst>
              <a:gd name="adj" fmla="val 4216"/>
            </a:avLst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아이폰에서 설치시 신뢰할 수 없는 </a:t>
            </a:r>
            <a:endParaRPr lang="en-US" altLang="ko-KR" sz="12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 </a:t>
            </a:r>
            <a:r>
              <a:rPr lang="ko-KR" altLang="en-US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기업용 개발자라는 경고가 뜰 경우가 있습니다</a:t>
            </a:r>
            <a:r>
              <a:rPr lang="en-US" altLang="ko-KR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8" name="사각형: 둥근 모서리 4">
            <a:extLst>
              <a:ext uri="{FF2B5EF4-FFF2-40B4-BE49-F238E27FC236}">
                <a16:creationId xmlns:a16="http://schemas.microsoft.com/office/drawing/2014/main" xmlns="" id="{DA3928B7-318D-49DE-BEEC-A110CC996406}"/>
              </a:ext>
            </a:extLst>
          </p:cNvPr>
          <p:cNvSpPr/>
          <p:nvPr/>
        </p:nvSpPr>
        <p:spPr>
          <a:xfrm>
            <a:off x="5398207" y="6128218"/>
            <a:ext cx="4968664" cy="562089"/>
          </a:xfrm>
          <a:prstGeom prst="roundRect">
            <a:avLst>
              <a:gd name="adj" fmla="val 4216"/>
            </a:avLst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아이폰 </a:t>
            </a:r>
            <a:r>
              <a:rPr lang="en-US" altLang="ko-KR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바탕화면 </a:t>
            </a:r>
            <a:r>
              <a:rPr lang="en-US" altLang="ko-KR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&gt; </a:t>
            </a:r>
            <a:r>
              <a:rPr lang="ko-KR" altLang="en-US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설정 </a:t>
            </a:r>
            <a:r>
              <a:rPr lang="en-US" altLang="ko-KR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&gt; </a:t>
            </a:r>
            <a:r>
              <a:rPr lang="ko-KR" altLang="en-US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일반 </a:t>
            </a:r>
            <a:r>
              <a:rPr lang="en-US" altLang="ko-KR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&gt; </a:t>
            </a:r>
            <a:r>
              <a:rPr lang="ko-KR" altLang="en-US" sz="1200" dirty="0" err="1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기기관리</a:t>
            </a:r>
            <a:r>
              <a:rPr lang="ko-KR" altLang="en-US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순서대로 터치합니다</a:t>
            </a:r>
            <a:r>
              <a:rPr lang="en-US" altLang="ko-KR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775343" y="3162310"/>
            <a:ext cx="1520890" cy="1136002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054867" y="5045925"/>
            <a:ext cx="1997335" cy="231298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6562593" y="5229355"/>
            <a:ext cx="359959" cy="359959"/>
            <a:chOff x="6864754" y="3708400"/>
            <a:chExt cx="567267" cy="567267"/>
          </a:xfrm>
        </p:grpSpPr>
        <p:sp>
          <p:nvSpPr>
            <p:cNvPr id="42" name="타원 41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21" name="그림 20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xmlns="" id="{68B5F634-064B-4B18-AB98-F6725D4FE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23" y="1433060"/>
            <a:ext cx="2258523" cy="451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4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스크린샷, 앉아있는, 모니터, 화면이(가) 표시된 사진&#10;&#10;자동 생성된 설명">
            <a:extLst>
              <a:ext uri="{FF2B5EF4-FFF2-40B4-BE49-F238E27FC236}">
                <a16:creationId xmlns:a16="http://schemas.microsoft.com/office/drawing/2014/main" xmlns="" id="{C8069828-84C7-469A-9428-E75A945A1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861" y="1843091"/>
            <a:ext cx="2026179" cy="3610899"/>
          </a:xfrm>
          <a:prstGeom prst="rect">
            <a:avLst/>
          </a:prstGeom>
        </p:spPr>
      </p:pic>
      <p:pic>
        <p:nvPicPr>
          <p:cNvPr id="37" name="그림 36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xmlns="" id="{5283CE8D-3609-4227-B050-BA1A6F174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503" y="1404010"/>
            <a:ext cx="2258523" cy="4519680"/>
          </a:xfrm>
          <a:prstGeom prst="rect">
            <a:avLst/>
          </a:prstGeom>
        </p:spPr>
      </p:pic>
      <p:pic>
        <p:nvPicPr>
          <p:cNvPr id="4" name="그림 3" descr="스크린샷, 모니터, 화면, 앉아있는이(가) 표시된 사진&#10;&#10;자동 생성된 설명">
            <a:extLst>
              <a:ext uri="{FF2B5EF4-FFF2-40B4-BE49-F238E27FC236}">
                <a16:creationId xmlns:a16="http://schemas.microsoft.com/office/drawing/2014/main" xmlns="" id="{1E97A498-E85C-4376-94D4-B570F5F9E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82" y="1832920"/>
            <a:ext cx="2043811" cy="3598251"/>
          </a:xfrm>
          <a:prstGeom prst="rect">
            <a:avLst/>
          </a:prstGeom>
        </p:spPr>
      </p:pic>
      <p:pic>
        <p:nvPicPr>
          <p:cNvPr id="36" name="그림 35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xmlns="" id="{3E45D487-0DAD-4860-83A4-126E61755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67" y="1404010"/>
            <a:ext cx="2258523" cy="4519680"/>
          </a:xfrm>
          <a:prstGeom prst="rect">
            <a:avLst/>
          </a:prstGeom>
        </p:spPr>
      </p:pic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xmlns="" id="{45DCFF5A-5A91-4C83-B275-FD6733F06B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77" y="1832921"/>
            <a:ext cx="2024721" cy="3598251"/>
          </a:xfrm>
          <a:prstGeom prst="rect">
            <a:avLst/>
          </a:prstGeom>
        </p:spPr>
      </p:pic>
      <p:pic>
        <p:nvPicPr>
          <p:cNvPr id="27" name="그림 26" descr="전자기기, 모니터, 컴퓨터, 디스플레이이(가) 표시된 사진&#10;&#10;자동 생성된 설명">
            <a:extLst>
              <a:ext uri="{FF2B5EF4-FFF2-40B4-BE49-F238E27FC236}">
                <a16:creationId xmlns:a16="http://schemas.microsoft.com/office/drawing/2014/main" xmlns="" id="{D6A8B1F3-1550-47EB-84A6-040E8859F8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32" y="1404010"/>
            <a:ext cx="2258523" cy="4519680"/>
          </a:xfrm>
          <a:prstGeom prst="rect">
            <a:avLst/>
          </a:prstGeom>
        </p:spPr>
      </p:pic>
      <p:sp>
        <p:nvSpPr>
          <p:cNvPr id="40" name="직사각형 3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376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</a:rPr>
              <a:t>KOK PLAY </a:t>
            </a:r>
            <a:r>
              <a:rPr lang="ko-KR" altLang="en-US" b="1" dirty="0">
                <a:solidFill>
                  <a:schemeClr val="bg1"/>
                </a:solidFill>
              </a:rPr>
              <a:t>설치하기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아이폰</a:t>
            </a:r>
            <a:r>
              <a:rPr lang="en-US" altLang="ko-KR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altLang="ko-KR" dirty="0">
                <a:solidFill>
                  <a:schemeClr val="bg1"/>
                </a:solidFill>
                <a:latin typeface="+mj-lt"/>
                <a:ea typeface="나눔스퀘어" panose="020B0600000101010101" pitchFamily="50" charset="-127"/>
              </a:rPr>
              <a:t>iOS)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ABF2021-97A1-420A-A84A-CCE92D59C888}"/>
              </a:ext>
            </a:extLst>
          </p:cNvPr>
          <p:cNvSpPr txBox="1"/>
          <p:nvPr/>
        </p:nvSpPr>
        <p:spPr>
          <a:xfrm>
            <a:off x="233727" y="908532"/>
            <a:ext cx="75312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아이폰으로 다운로드했는데 설치가 안 될 경우 </a:t>
            </a:r>
            <a:r>
              <a:rPr lang="en-US" altLang="ko-KR" sz="110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10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아이폰에서 설치 시 신뢰할 수 없는 기업용 개발자라는 경고가 뜰 경우가 있습니다</a:t>
            </a:r>
            <a:r>
              <a:rPr lang="en-US" altLang="ko-KR" sz="110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100" dirty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855269" y="2795838"/>
            <a:ext cx="1872924" cy="233265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6263790" y="3009685"/>
            <a:ext cx="359959" cy="359959"/>
            <a:chOff x="6864754" y="3708400"/>
            <a:chExt cx="567267" cy="567267"/>
          </a:xfrm>
        </p:grpSpPr>
        <p:sp>
          <p:nvSpPr>
            <p:cNvPr id="42" name="타원 41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19" name="직사각형 18"/>
          <p:cNvSpPr/>
          <p:nvPr/>
        </p:nvSpPr>
        <p:spPr>
          <a:xfrm>
            <a:off x="9178136" y="3987043"/>
            <a:ext cx="673693" cy="270590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9449639" y="4143932"/>
            <a:ext cx="359959" cy="359959"/>
            <a:chOff x="6864754" y="3708400"/>
            <a:chExt cx="567267" cy="567267"/>
          </a:xfrm>
        </p:grpSpPr>
        <p:sp>
          <p:nvSpPr>
            <p:cNvPr id="29" name="타원 28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31" name="사각형: 둥근 모서리 4">
            <a:extLst>
              <a:ext uri="{FF2B5EF4-FFF2-40B4-BE49-F238E27FC236}">
                <a16:creationId xmlns:a16="http://schemas.microsoft.com/office/drawing/2014/main" xmlns="" id="{DA3928B7-318D-49DE-BEEC-A110CC996406}"/>
              </a:ext>
            </a:extLst>
          </p:cNvPr>
          <p:cNvSpPr/>
          <p:nvPr/>
        </p:nvSpPr>
        <p:spPr>
          <a:xfrm>
            <a:off x="1199611" y="6033269"/>
            <a:ext cx="5485159" cy="562089"/>
          </a:xfrm>
          <a:prstGeom prst="roundRect">
            <a:avLst>
              <a:gd name="adj" fmla="val 4216"/>
            </a:avLst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기기관리에서 기업용 앱으로 타이틀이 생성 되어있는 것을 확인할 수 있습니다</a:t>
            </a:r>
            <a:r>
              <a:rPr lang="en-US" altLang="ko-KR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3" name="사각형: 둥근 모서리 4">
            <a:extLst>
              <a:ext uri="{FF2B5EF4-FFF2-40B4-BE49-F238E27FC236}">
                <a16:creationId xmlns:a16="http://schemas.microsoft.com/office/drawing/2014/main" xmlns="" id="{DA3928B7-318D-49DE-BEEC-A110CC996406}"/>
              </a:ext>
            </a:extLst>
          </p:cNvPr>
          <p:cNvSpPr/>
          <p:nvPr/>
        </p:nvSpPr>
        <p:spPr>
          <a:xfrm>
            <a:off x="6684770" y="6033269"/>
            <a:ext cx="4420056" cy="562089"/>
          </a:xfrm>
          <a:prstGeom prst="roundRect">
            <a:avLst>
              <a:gd name="adj" fmla="val 4216"/>
            </a:avLst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화면 그 타이틀을 터치하여 팝업이 뜨면 </a:t>
            </a:r>
            <a:r>
              <a:rPr lang="en-US" altLang="ko-KR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신뢰</a:t>
            </a:r>
            <a:r>
              <a:rPr lang="en-US" altLang="ko-KR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터치하여 줍니다</a:t>
            </a:r>
            <a:r>
              <a:rPr lang="en-US" altLang="ko-KR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584032" y="2504589"/>
            <a:ext cx="1913512" cy="405133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2936813" y="2793128"/>
            <a:ext cx="359959" cy="359959"/>
            <a:chOff x="6864754" y="3708400"/>
            <a:chExt cx="567267" cy="567267"/>
          </a:xfrm>
        </p:grpSpPr>
        <p:sp>
          <p:nvSpPr>
            <p:cNvPr id="22" name="타원 21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32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7DB5A3-67F9-4F3C-9104-7E09ABD89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44" y="2010612"/>
            <a:ext cx="1986017" cy="3530696"/>
          </a:xfrm>
          <a:prstGeom prst="rect">
            <a:avLst/>
          </a:prstGeom>
        </p:spPr>
      </p:pic>
      <p:pic>
        <p:nvPicPr>
          <p:cNvPr id="25" name="그림 24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0FE8942A-342A-4C7F-9B43-6662455F9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01" y="1618960"/>
            <a:ext cx="2124075" cy="42291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6927271" y="1810797"/>
            <a:ext cx="45384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설치가 성공 되어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열기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 클릭하면 화면의 첫 화면이 나옵니다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가입하기 위해서는 하단에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회원가입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클릭합니다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349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</a:rPr>
              <a:t>KOK PLAY </a:t>
            </a:r>
            <a:r>
              <a:rPr lang="ko-KR" altLang="en-US" b="1" dirty="0">
                <a:solidFill>
                  <a:schemeClr val="bg1"/>
                </a:solidFill>
              </a:rPr>
              <a:t>설치하기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회원가입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135083" y="5179691"/>
            <a:ext cx="426044" cy="201059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4171288" y="5361328"/>
            <a:ext cx="359959" cy="359959"/>
            <a:chOff x="6864754" y="3708400"/>
            <a:chExt cx="567267" cy="567267"/>
          </a:xfrm>
        </p:grpSpPr>
        <p:sp>
          <p:nvSpPr>
            <p:cNvPr id="13" name="타원 1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394CF0-164C-4C0A-9238-70D87C7F20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5" y="2010612"/>
            <a:ext cx="1965294" cy="3493855"/>
          </a:xfrm>
          <a:prstGeom prst="rect">
            <a:avLst/>
          </a:prstGeom>
        </p:spPr>
      </p:pic>
      <p:pic>
        <p:nvPicPr>
          <p:cNvPr id="21" name="그림 20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65ABC84E-ACCB-4126-BA78-97632E707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9" y="1618960"/>
            <a:ext cx="21240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2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D051784-C40A-45AF-8712-03A15EC7A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51" y="1840440"/>
            <a:ext cx="1965698" cy="3494575"/>
          </a:xfrm>
          <a:prstGeom prst="rect">
            <a:avLst/>
          </a:prstGeom>
        </p:spPr>
      </p:pic>
      <p:pic>
        <p:nvPicPr>
          <p:cNvPr id="29" name="그림 28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EB6738A3-1B51-4BC9-96F5-9177A3396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72" y="1456135"/>
            <a:ext cx="2124075" cy="422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B6A146-3004-4D42-9836-EC96C50C50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51" y="1814281"/>
            <a:ext cx="1975956" cy="3512810"/>
          </a:xfrm>
          <a:prstGeom prst="rect">
            <a:avLst/>
          </a:prstGeom>
        </p:spPr>
      </p:pic>
      <p:pic>
        <p:nvPicPr>
          <p:cNvPr id="28" name="그림 27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C8AD4773-D90A-4C72-9ADC-71268C7AE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06" y="1435532"/>
            <a:ext cx="2124075" cy="422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79C9AD-D322-4CC3-861A-7AE786A1F9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21" y="1814280"/>
            <a:ext cx="1975956" cy="351281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66854" y="357447"/>
            <a:ext cx="6175510" cy="5320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3B6DD0-CDCB-4700-BA3C-369A2B5ECFBC}"/>
              </a:ext>
            </a:extLst>
          </p:cNvPr>
          <p:cNvSpPr txBox="1"/>
          <p:nvPr/>
        </p:nvSpPr>
        <p:spPr>
          <a:xfrm>
            <a:off x="325045" y="448736"/>
            <a:ext cx="349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b="1" dirty="0">
                <a:solidFill>
                  <a:schemeClr val="bg1"/>
                </a:solidFill>
              </a:rPr>
              <a:t>KOK PLAY </a:t>
            </a:r>
            <a:r>
              <a:rPr lang="ko-KR" altLang="en-US" b="1" dirty="0">
                <a:solidFill>
                  <a:schemeClr val="bg1"/>
                </a:solidFill>
              </a:rPr>
              <a:t>설치하기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회원가입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276301" y="3861547"/>
            <a:ext cx="359959" cy="359959"/>
            <a:chOff x="6864754" y="3708400"/>
            <a:chExt cx="567267" cy="567267"/>
          </a:xfrm>
        </p:grpSpPr>
        <p:sp>
          <p:nvSpPr>
            <p:cNvPr id="24" name="타원 23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266853" y="5805477"/>
            <a:ext cx="45915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각 국가번호를 선택 후 </a:t>
            </a: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인증 받을 본인의 휴대폰 번호를 입력합니다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인증하기를 누릅니다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4682701" y="5805477"/>
            <a:ext cx="254268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5. (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인증번호 발송완료 팝업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 OK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32E6AC6-BB81-4925-8DE3-FBA7487DE9EC}"/>
              </a:ext>
            </a:extLst>
          </p:cNvPr>
          <p:cNvSpPr txBox="1"/>
          <p:nvPr/>
        </p:nvSpPr>
        <p:spPr>
          <a:xfrm>
            <a:off x="7621965" y="5805477"/>
            <a:ext cx="3693640" cy="560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6.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핸드폰으로 전송 된 인증번호를 확인 후 입력합니다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다음을 터치하여 회원가입 창으로 넘어갑니다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9029620" y="5254513"/>
            <a:ext cx="359959" cy="359959"/>
            <a:chOff x="6864754" y="3708400"/>
            <a:chExt cx="567267" cy="567267"/>
          </a:xfrm>
        </p:grpSpPr>
        <p:sp>
          <p:nvSpPr>
            <p:cNvPr id="33" name="타원 32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19" name="직사각형 18"/>
          <p:cNvSpPr/>
          <p:nvPr/>
        </p:nvSpPr>
        <p:spPr>
          <a:xfrm>
            <a:off x="2927205" y="2942826"/>
            <a:ext cx="426044" cy="201059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2973299" y="3128917"/>
            <a:ext cx="359959" cy="359959"/>
            <a:chOff x="6864754" y="3708400"/>
            <a:chExt cx="567267" cy="567267"/>
          </a:xfrm>
        </p:grpSpPr>
        <p:sp>
          <p:nvSpPr>
            <p:cNvPr id="21" name="타원 20"/>
            <p:cNvSpPr/>
            <p:nvPr/>
          </p:nvSpPr>
          <p:spPr>
            <a:xfrm>
              <a:off x="6864754" y="3708400"/>
              <a:ext cx="567267" cy="56726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54" y="3708400"/>
              <a:ext cx="552213" cy="552213"/>
            </a:xfrm>
            <a:prstGeom prst="rect">
              <a:avLst/>
            </a:prstGeom>
          </p:spPr>
        </p:pic>
      </p:grpSp>
      <p:sp>
        <p:nvSpPr>
          <p:cNvPr id="26" name="직사각형 25"/>
          <p:cNvSpPr/>
          <p:nvPr/>
        </p:nvSpPr>
        <p:spPr>
          <a:xfrm>
            <a:off x="1551287" y="2430038"/>
            <a:ext cx="1896423" cy="320627"/>
          </a:xfrm>
          <a:prstGeom prst="rect">
            <a:avLst/>
          </a:prstGeom>
          <a:noFill/>
          <a:ln w="15875" cap="rnd">
            <a:solidFill>
              <a:srgbClr val="FF7F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 descr="전자기기, 모니터, 디스플레이, 컴퓨터이(가) 표시된 사진&#10;&#10;자동 생성된 설명">
            <a:extLst>
              <a:ext uri="{FF2B5EF4-FFF2-40B4-BE49-F238E27FC236}">
                <a16:creationId xmlns:a16="http://schemas.microsoft.com/office/drawing/2014/main" xmlns="" id="{51E505BB-EE8D-412B-82FF-B2A081247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40" y="1435532"/>
            <a:ext cx="21240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44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793</Words>
  <Application>Microsoft Office PowerPoint</Application>
  <PresentationFormat>사용자 지정</PresentationFormat>
  <Paragraphs>92</Paragraphs>
  <Slides>17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SJ</dc:creator>
  <cp:lastModifiedBy>daworks</cp:lastModifiedBy>
  <cp:revision>170</cp:revision>
  <cp:lastPrinted>2019-10-08T11:39:08Z</cp:lastPrinted>
  <dcterms:created xsi:type="dcterms:W3CDTF">2019-09-16T04:21:32Z</dcterms:created>
  <dcterms:modified xsi:type="dcterms:W3CDTF">2020-07-29T08:07:57Z</dcterms:modified>
</cp:coreProperties>
</file>