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97" r:id="rId2"/>
    <p:sldId id="302" r:id="rId3"/>
    <p:sldId id="282" r:id="rId4"/>
    <p:sldId id="298" r:id="rId5"/>
    <p:sldId id="303" r:id="rId6"/>
    <p:sldId id="304" r:id="rId7"/>
    <p:sldId id="305" r:id="rId8"/>
    <p:sldId id="283" r:id="rId9"/>
    <p:sldId id="291" r:id="rId10"/>
    <p:sldId id="292" r:id="rId11"/>
    <p:sldId id="284" r:id="rId12"/>
    <p:sldId id="286" r:id="rId13"/>
    <p:sldId id="287" r:id="rId14"/>
    <p:sldId id="288" r:id="rId15"/>
    <p:sldId id="289" r:id="rId16"/>
    <p:sldId id="299" r:id="rId17"/>
    <p:sldId id="301" r:id="rId18"/>
  </p:sldIdLst>
  <p:sldSz cx="12192000" cy="6858000"/>
  <p:notesSz cx="6797675" cy="9926638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F7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654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97C368-52BC-4343-8385-96906F94D91F}" type="datetimeFigureOut">
              <a:rPr lang="ko-KR" altLang="en-US" smtClean="0"/>
              <a:t>2020-07-29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ECEE71-1FA8-4EA0-8D1D-4DF3BF7B724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844613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ECEE71-1FA8-4EA0-8D1D-4DF3BF7B724B}" type="slidenum">
              <a:rPr lang="ko-KR" altLang="en-US" smtClean="0"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221304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06C85A9-C362-4D03-9860-7F05C54366C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baseline="0"/>
            </a:lvl1pPr>
          </a:lstStyle>
          <a:p>
            <a:r>
              <a:rPr lang="en-US" altLang="ko-KR" dirty="0"/>
              <a:t>KOK PLAY </a:t>
            </a:r>
            <a:r>
              <a:rPr lang="ko-KR" altLang="en-US" dirty="0" err="1"/>
              <a:t>메뉴얼</a:t>
            </a:r>
            <a:endParaRPr lang="ko-KR" altLang="en-US" dirty="0"/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621ED488-D251-4910-B7BC-89210F80E10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ko-KR" dirty="0"/>
              <a:t>KOK Installation Instruction</a:t>
            </a:r>
            <a:r>
              <a:rPr lang="ko-KR" altLang="en-US" dirty="0"/>
              <a:t> 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D8D3DC26-FCB6-48AE-AD76-C3A9CCCEC8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B6D7C-5AAB-4449-8CBD-7A35E641485B}" type="datetimeFigureOut">
              <a:rPr lang="ko-KR" altLang="en-US" smtClean="0"/>
              <a:t>2020-07-29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E227EF6D-4C81-41B3-9CA4-49744AE554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0E385BE2-E494-44EF-8FFA-5F491046BB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684D9-40ED-4E32-B29D-6B95725ACF86}" type="slidenum">
              <a:rPr lang="ko-KR" altLang="en-US" smtClean="0"/>
              <a:t>‹#›</a:t>
            </a:fld>
            <a:endParaRPr lang="ko-KR" altLang="en-US"/>
          </a:p>
        </p:txBody>
      </p:sp>
      <p:pic>
        <p:nvPicPr>
          <p:cNvPr id="9" name="그림 8"/>
          <p:cNvPicPr>
            <a:picLocks noChangeAspect="1"/>
          </p:cNvPicPr>
          <p:nvPr userDrawn="1"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13402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9A67265-57CA-4E6D-8446-7766ED6506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9DED1BDF-0C45-4F69-A170-3AE3BFE75C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A92FAEDE-D94A-48FA-9DC8-D88B86DAD6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B6D7C-5AAB-4449-8CBD-7A35E641485B}" type="datetimeFigureOut">
              <a:rPr lang="ko-KR" altLang="en-US" smtClean="0"/>
              <a:t>2020-07-29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D3FE952A-1E3A-4A9F-A4CE-1F93861CBD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872AD605-EE59-46E3-A89F-49BD227F82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684D9-40ED-4E32-B29D-6B95725ACF8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960609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3CC80759-C85E-41E7-AA08-7A4D480481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F27A2C75-FE24-4668-9BE3-DD3FD2E5ED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7F056DEC-B770-4496-AFBA-AAEDE9682A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B6D7C-5AAB-4449-8CBD-7A35E641485B}" type="datetimeFigureOut">
              <a:rPr lang="ko-KR" altLang="en-US" smtClean="0"/>
              <a:t>2020-07-29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159EC3FC-1911-495B-80FD-5D7004F510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AE9ADBBF-D738-4B0B-8FD3-DF7851264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684D9-40ED-4E32-B29D-6B95725ACF8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497913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3A05A1E-A7DD-48F9-8A65-C34D216630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65571240-80CE-4F82-A459-28487450F4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D066F201-6453-4EB4-A57E-A225ABCDD9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B6D7C-5AAB-4449-8CBD-7A35E641485B}" type="datetimeFigureOut">
              <a:rPr lang="ko-KR" altLang="en-US" smtClean="0"/>
              <a:t>2020-07-29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4A7EB54D-BB25-44D8-B116-C1D826DA8F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571F6728-FC78-41DD-AFD3-4303EDE7C6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684D9-40ED-4E32-B29D-6B95725ACF8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247200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E86008C-3A34-4CD7-A57A-9BA8CD351F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65A356B3-5DFB-4212-B7EC-4BD531FDF2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00562CAF-F06D-41FF-A64B-384BA0C632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B6D7C-5AAB-4449-8CBD-7A35E641485B}" type="datetimeFigureOut">
              <a:rPr lang="ko-KR" altLang="en-US" smtClean="0"/>
              <a:t>2020-07-29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01FF09B2-985D-4A97-8F3F-525B8B4134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4C71037A-F402-47BE-8CA2-33A17C60C5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684D9-40ED-4E32-B29D-6B95725ACF8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96618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6485EDC-193A-43D1-AEE1-4257EA3A75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2A9D56D4-FDC5-494B-B10F-E6EA104A025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8624DD6C-E4B1-41EB-A57D-B3CEAEF57F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1607EB14-30C9-4D22-B33C-139981EE31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B6D7C-5AAB-4449-8CBD-7A35E641485B}" type="datetimeFigureOut">
              <a:rPr lang="ko-KR" altLang="en-US" smtClean="0"/>
              <a:t>2020-07-29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A0D08EDC-2E9C-4AAE-843A-836D21AB5D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7CE14652-9750-4E66-AF08-1F37AFDEC3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684D9-40ED-4E32-B29D-6B95725ACF8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832996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4D9F97B-FAD5-4836-914F-31FF5000A3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FEA3A6F4-6C3F-4F84-9560-90CADACFAF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84927091-7019-4EE1-BF6E-FACEA9E9B2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620794F6-71F5-49A7-AE8A-78E4F60BF25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1F1DAAE4-E846-447F-B953-D07D4191057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ACAA1DAC-8DE9-4BCB-9909-9494E5BA34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B6D7C-5AAB-4449-8CBD-7A35E641485B}" type="datetimeFigureOut">
              <a:rPr lang="ko-KR" altLang="en-US" smtClean="0"/>
              <a:t>2020-07-29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644CCBDD-3FE2-4354-BDA2-4517B41CCD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EA5C3B55-8601-4C91-9850-D3E38AF551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684D9-40ED-4E32-B29D-6B95725ACF8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026898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9E7CCDC-BB6E-496C-8C5D-ED71E0D1A2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EFC15BD2-141C-4C7F-817E-7CEB4E5DE5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B6D7C-5AAB-4449-8CBD-7A35E641485B}" type="datetimeFigureOut">
              <a:rPr lang="ko-KR" altLang="en-US" smtClean="0"/>
              <a:t>2020-07-29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655BAEC6-2467-4661-9BA0-4147B9B64B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7CF35C0C-90CE-44A2-922A-3736E117CF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684D9-40ED-4E32-B29D-6B95725ACF8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596109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E56E644E-113A-4240-AC58-10F3B8E5F0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B6D7C-5AAB-4449-8CBD-7A35E641485B}" type="datetimeFigureOut">
              <a:rPr lang="ko-KR" altLang="en-US" smtClean="0"/>
              <a:t>2020-07-29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C59C159F-BB7A-450A-9ABB-B846846169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010AF378-C793-46E7-B613-73E0E4764B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684D9-40ED-4E32-B29D-6B95725ACF86}" type="slidenum">
              <a:rPr lang="ko-KR" altLang="en-US" smtClean="0"/>
              <a:t>‹#›</a:t>
            </a:fld>
            <a:endParaRPr lang="ko-KR" altLang="en-US"/>
          </a:p>
        </p:txBody>
      </p:sp>
      <p:pic>
        <p:nvPicPr>
          <p:cNvPr id="5" name="그림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20280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05CA0D2-E8DB-4E0C-BD33-887987D4A4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49B9A434-D697-4BCF-A095-C854486A12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BB6EC514-FA47-44EC-9154-8BF2745049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DBE5B0A7-D3E2-410E-A3F0-1333AB1F0B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B6D7C-5AAB-4449-8CBD-7A35E641485B}" type="datetimeFigureOut">
              <a:rPr lang="ko-KR" altLang="en-US" smtClean="0"/>
              <a:t>2020-07-29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5045280D-5920-4A58-AC40-A0F80FDFE9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85B107E5-0D57-4214-BD17-DA691D7103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684D9-40ED-4E32-B29D-6B95725ACF8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19296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0A5D93B-23D8-4586-87A7-A8F91C3535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91E34224-4C99-43B7-9E88-D415A06A40B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47B989E7-ADA7-4D82-B493-89E837F91E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D5B1A80F-DB24-460F-9A78-78DAD88E82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B6D7C-5AAB-4449-8CBD-7A35E641485B}" type="datetimeFigureOut">
              <a:rPr lang="ko-KR" altLang="en-US" smtClean="0"/>
              <a:t>2020-07-29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006A4473-D282-49CA-BF8F-6203740BD1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A620C5CF-48FD-4DF6-8B42-B8BA545A5F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684D9-40ED-4E32-B29D-6B95725ACF8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728189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FA275F28-E0B0-408E-A4F3-08DD9AD5DA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BD036D2E-0CA9-454D-9EA0-E35B282070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72B1C262-DDEF-4C59-965A-3BB51D20169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BB6D7C-5AAB-4449-8CBD-7A35E641485B}" type="datetimeFigureOut">
              <a:rPr lang="ko-KR" altLang="en-US" smtClean="0"/>
              <a:t>2020-07-29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E8330473-7BED-48FE-9EB6-28DA2A6CF0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74A727BB-2F28-4B40-8052-64AC6E18F6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A684D9-40ED-4E32-B29D-6B95725ACF8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868230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4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38.jpeg"/><Relationship Id="rId4" Type="http://schemas.openxmlformats.org/officeDocument/2006/relationships/image" Target="../media/image4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4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9.png"/><Relationship Id="rId4" Type="http://schemas.openxmlformats.org/officeDocument/2006/relationships/image" Target="../media/image4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그룹 5"/>
          <p:cNvGrpSpPr/>
          <p:nvPr/>
        </p:nvGrpSpPr>
        <p:grpSpPr>
          <a:xfrm>
            <a:off x="2522532" y="2721114"/>
            <a:ext cx="7173396" cy="1261884"/>
            <a:chOff x="3018050" y="2650731"/>
            <a:chExt cx="6133277" cy="1261884"/>
          </a:xfrm>
        </p:grpSpPr>
        <p:sp>
          <p:nvSpPr>
            <p:cNvPr id="4" name="TextBox 3"/>
            <p:cNvSpPr txBox="1"/>
            <p:nvPr/>
          </p:nvSpPr>
          <p:spPr>
            <a:xfrm>
              <a:off x="3040673" y="2650731"/>
              <a:ext cx="6110654" cy="707886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4000" dirty="0">
                  <a:solidFill>
                    <a:srgbClr val="002060"/>
                  </a:solidFill>
                  <a:latin typeface="Yu Gothic UI" panose="020B0500000000000000" pitchFamily="34" charset="-128"/>
                  <a:ea typeface="Yu Gothic UI" panose="020B0500000000000000" pitchFamily="34" charset="-128"/>
                </a:rPr>
                <a:t>KOK </a:t>
              </a:r>
              <a:r>
                <a:rPr lang="ja-JP" altLang="en-US" sz="4000" dirty="0">
                  <a:solidFill>
                    <a:srgbClr val="002060"/>
                  </a:solidFill>
                  <a:latin typeface="Yu Gothic UI" panose="020B0500000000000000" pitchFamily="34" charset="-128"/>
                  <a:ea typeface="Yu Gothic UI" panose="020B0500000000000000" pitchFamily="34" charset="-128"/>
                </a:rPr>
                <a:t>インストールマニュアル</a:t>
              </a:r>
              <a:endParaRPr lang="ko-KR" altLang="en-US" sz="4000" dirty="0">
                <a:solidFill>
                  <a:srgbClr val="002060"/>
                </a:solidFill>
                <a:latin typeface="Yu Gothic UI" panose="020B0500000000000000" pitchFamily="34" charset="-128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3018050" y="3358617"/>
              <a:ext cx="6110654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3000" dirty="0">
                  <a:solidFill>
                    <a:schemeClr val="bg1">
                      <a:lumMod val="50000"/>
                    </a:schemeClr>
                  </a:solidFill>
                </a:rPr>
                <a:t>Installation Instruction Android</a:t>
              </a:r>
              <a:endParaRPr lang="ko-KR" altLang="en-US" sz="30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023585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그림 18" descr="전자기기, 모니터, 디스플레이, 컴퓨터이(가) 표시된 사진&#10;&#10;자동 생성된 설명">
            <a:extLst>
              <a:ext uri="{FF2B5EF4-FFF2-40B4-BE49-F238E27FC236}">
                <a16:creationId xmlns:a16="http://schemas.microsoft.com/office/drawing/2014/main" id="{337B5D93-A918-4EF7-B5F8-97D7048CF9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9866" y="1312704"/>
            <a:ext cx="2124075" cy="42291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F5382AB-8E40-41E4-B285-442C180721E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2418" y="1707396"/>
            <a:ext cx="1982030" cy="3523609"/>
          </a:xfrm>
          <a:prstGeom prst="rect">
            <a:avLst/>
          </a:prstGeom>
        </p:spPr>
      </p:pic>
      <p:pic>
        <p:nvPicPr>
          <p:cNvPr id="17" name="그림 16" descr="전자기기, 모니터, 디스플레이, 컴퓨터이(가) 표시된 사진&#10;&#10;자동 생성된 설명">
            <a:extLst>
              <a:ext uri="{FF2B5EF4-FFF2-40B4-BE49-F238E27FC236}">
                <a16:creationId xmlns:a16="http://schemas.microsoft.com/office/drawing/2014/main" id="{C322319A-EFC6-4F33-AA1C-530B771E50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4995" y="1316792"/>
            <a:ext cx="2124075" cy="42291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911F14D-70B0-4A97-8DD1-F5333315E51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3972" y="1707398"/>
            <a:ext cx="1982028" cy="3523607"/>
          </a:xfrm>
          <a:prstGeom prst="rect">
            <a:avLst/>
          </a:prstGeom>
        </p:spPr>
      </p:pic>
      <p:pic>
        <p:nvPicPr>
          <p:cNvPr id="16" name="그림 15" descr="전자기기, 모니터, 디스플레이, 컴퓨터이(가) 표시된 사진&#10;&#10;자동 생성된 설명">
            <a:extLst>
              <a:ext uri="{FF2B5EF4-FFF2-40B4-BE49-F238E27FC236}">
                <a16:creationId xmlns:a16="http://schemas.microsoft.com/office/drawing/2014/main" id="{0229134C-F794-4B76-A958-F60F831574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1545" y="1322401"/>
            <a:ext cx="2124075" cy="42291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019FAA0-96C5-45F5-A8D9-21751ACEFB7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7064" y="1707396"/>
            <a:ext cx="1959751" cy="3484002"/>
          </a:xfrm>
          <a:prstGeom prst="rect">
            <a:avLst/>
          </a:prstGeom>
        </p:spPr>
      </p:pic>
      <p:sp>
        <p:nvSpPr>
          <p:cNvPr id="35" name="직사각형 34"/>
          <p:cNvSpPr/>
          <p:nvPr/>
        </p:nvSpPr>
        <p:spPr>
          <a:xfrm>
            <a:off x="7987134" y="4963379"/>
            <a:ext cx="1934458" cy="175845"/>
          </a:xfrm>
          <a:prstGeom prst="rect">
            <a:avLst/>
          </a:prstGeom>
          <a:noFill/>
          <a:ln w="15875" cap="rnd">
            <a:solidFill>
              <a:srgbClr val="FF7F7E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8" name="그룹 27"/>
          <p:cNvGrpSpPr/>
          <p:nvPr/>
        </p:nvGrpSpPr>
        <p:grpSpPr>
          <a:xfrm>
            <a:off x="8777220" y="5147879"/>
            <a:ext cx="359959" cy="359959"/>
            <a:chOff x="6864754" y="3708400"/>
            <a:chExt cx="567267" cy="567267"/>
          </a:xfrm>
        </p:grpSpPr>
        <p:sp>
          <p:nvSpPr>
            <p:cNvPr id="29" name="타원 28"/>
            <p:cNvSpPr/>
            <p:nvPr/>
          </p:nvSpPr>
          <p:spPr>
            <a:xfrm>
              <a:off x="6864754" y="3708400"/>
              <a:ext cx="567267" cy="567267"/>
            </a:xfrm>
            <a:prstGeom prst="ellipse">
              <a:avLst/>
            </a:prstGeom>
            <a:solidFill>
              <a:srgbClr val="FFFF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pic>
          <p:nvPicPr>
            <p:cNvPr id="36" name="그림 3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64754" y="3708400"/>
              <a:ext cx="552213" cy="552213"/>
            </a:xfrm>
            <a:prstGeom prst="rect">
              <a:avLst/>
            </a:prstGeom>
          </p:spPr>
        </p:pic>
      </p:grpSp>
      <p:grpSp>
        <p:nvGrpSpPr>
          <p:cNvPr id="30" name="그룹 29"/>
          <p:cNvGrpSpPr/>
          <p:nvPr/>
        </p:nvGrpSpPr>
        <p:grpSpPr>
          <a:xfrm>
            <a:off x="7957064" y="4662165"/>
            <a:ext cx="359959" cy="359959"/>
            <a:chOff x="6864754" y="3708400"/>
            <a:chExt cx="567267" cy="567267"/>
          </a:xfrm>
        </p:grpSpPr>
        <p:sp>
          <p:nvSpPr>
            <p:cNvPr id="33" name="타원 32"/>
            <p:cNvSpPr/>
            <p:nvPr/>
          </p:nvSpPr>
          <p:spPr>
            <a:xfrm>
              <a:off x="6864754" y="3708400"/>
              <a:ext cx="567267" cy="567267"/>
            </a:xfrm>
            <a:prstGeom prst="ellipse">
              <a:avLst/>
            </a:prstGeom>
            <a:solidFill>
              <a:srgbClr val="FFFF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pic>
          <p:nvPicPr>
            <p:cNvPr id="34" name="그림 3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64754" y="3708400"/>
              <a:ext cx="552213" cy="552213"/>
            </a:xfrm>
            <a:prstGeom prst="rect">
              <a:avLst/>
            </a:prstGeom>
          </p:spPr>
        </p:pic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0D03E8B1-81CA-414B-8016-E499DB2A44C6}"/>
              </a:ext>
            </a:extLst>
          </p:cNvPr>
          <p:cNvSpPr txBox="1"/>
          <p:nvPr/>
        </p:nvSpPr>
        <p:spPr>
          <a:xfrm>
            <a:off x="1913137" y="5813972"/>
            <a:ext cx="5681990" cy="5519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100" dirty="0">
                <a:latin typeface="Yu Gothic UI" panose="020B0500000000000000" pitchFamily="34" charset="-128"/>
                <a:ea typeface="Yu Gothic UI" panose="020B0500000000000000" pitchFamily="34" charset="-128"/>
              </a:rPr>
              <a:t>7. </a:t>
            </a:r>
            <a:r>
              <a:rPr lang="ja-JP" altLang="en-US" sz="1100" dirty="0">
                <a:latin typeface="Yu Gothic UI" panose="020B0500000000000000" pitchFamily="34" charset="-128"/>
                <a:ea typeface="Yu Gothic UI" panose="020B0500000000000000" pitchFamily="34" charset="-128"/>
              </a:rPr>
              <a:t>会員登録に名前など必要な情報を入力し、次へをタップしてください。</a:t>
            </a:r>
            <a:endParaRPr lang="en-US" altLang="ko-KR" sz="1100" dirty="0">
              <a:latin typeface="Yu Gothic UI" panose="020B0500000000000000" pitchFamily="34" charset="-128"/>
              <a:ea typeface="Yu Gothic UI" panose="020B0500000000000000" pitchFamily="34" charset="-128"/>
            </a:endParaRPr>
          </a:p>
          <a:p>
            <a:pPr>
              <a:lnSpc>
                <a:spcPct val="150000"/>
              </a:lnSpc>
            </a:pPr>
            <a:r>
              <a:rPr lang="en-US" altLang="ko-KR" sz="1000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    *</a:t>
            </a:r>
            <a:r>
              <a:rPr lang="ja-JP" altLang="en-US" sz="1000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パスワード英文</a:t>
            </a:r>
            <a:r>
              <a:rPr lang="en-US" altLang="ko-KR" sz="1000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+</a:t>
            </a:r>
            <a:r>
              <a:rPr lang="ja-JP" altLang="en-US" sz="1000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数字</a:t>
            </a:r>
            <a:r>
              <a:rPr lang="en-US" altLang="ja-JP" sz="1000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8</a:t>
            </a:r>
            <a:r>
              <a:rPr lang="ja-JP" altLang="en-US" sz="1000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桁以上</a:t>
            </a:r>
            <a:endParaRPr lang="en-US" altLang="ko-KR" sz="1000" dirty="0">
              <a:solidFill>
                <a:srgbClr val="FF0000"/>
              </a:solidFill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BB5AB9D-ED80-4D32-8C36-40AE5BDCD537}"/>
              </a:ext>
            </a:extLst>
          </p:cNvPr>
          <p:cNvSpPr txBox="1"/>
          <p:nvPr/>
        </p:nvSpPr>
        <p:spPr>
          <a:xfrm>
            <a:off x="7957064" y="5813972"/>
            <a:ext cx="2844048" cy="31470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100" dirty="0">
                <a:latin typeface="Yu Gothic UI" panose="020B0500000000000000" pitchFamily="34" charset="-128"/>
                <a:ea typeface="Yu Gothic UI" panose="020B0500000000000000" pitchFamily="34" charset="-128"/>
              </a:rPr>
              <a:t>8. </a:t>
            </a:r>
            <a:r>
              <a:rPr lang="ja-JP" altLang="en-US" sz="1100" dirty="0">
                <a:latin typeface="Yu Gothic UI" panose="020B0500000000000000" pitchFamily="34" charset="-128"/>
                <a:ea typeface="Yu Gothic UI" panose="020B0500000000000000" pitchFamily="34" charset="-128"/>
              </a:rPr>
              <a:t>約款に同意した後、次へをタップしてください。</a:t>
            </a:r>
            <a:endParaRPr lang="ko-KR" altLang="en-US" sz="1100" dirty="0">
              <a:latin typeface="Yu Gothic UI" panose="020B0500000000000000" pitchFamily="34" charset="-128"/>
              <a:ea typeface="나눔스퀘어" panose="020B0600000101010101" pitchFamily="50" charset="-127"/>
            </a:endParaRPr>
          </a:p>
        </p:txBody>
      </p:sp>
      <p:sp>
        <p:nvSpPr>
          <p:cNvPr id="22" name="직사각형 9">
            <a:extLst>
              <a:ext uri="{FF2B5EF4-FFF2-40B4-BE49-F238E27FC236}">
                <a16:creationId xmlns:a16="http://schemas.microsoft.com/office/drawing/2014/main" id="{13115235-83B8-479A-B725-E14E99C946C6}"/>
              </a:ext>
            </a:extLst>
          </p:cNvPr>
          <p:cNvSpPr/>
          <p:nvPr/>
        </p:nvSpPr>
        <p:spPr>
          <a:xfrm>
            <a:off x="266854" y="357447"/>
            <a:ext cx="6175510" cy="53201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Yu Gothic UI" panose="020B0500000000000000" pitchFamily="34" charset="-128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959AE33-5D6A-4E84-B2C1-B60B050FED2A}"/>
              </a:ext>
            </a:extLst>
          </p:cNvPr>
          <p:cNvSpPr txBox="1"/>
          <p:nvPr/>
        </p:nvSpPr>
        <p:spPr>
          <a:xfrm>
            <a:off x="325045" y="448736"/>
            <a:ext cx="33954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/>
            <a:r>
              <a:rPr lang="en-US" altLang="ko-KR" b="1" dirty="0">
                <a:solidFill>
                  <a:schemeClr val="bg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KOK PLAY </a:t>
            </a:r>
            <a:r>
              <a:rPr lang="ja-JP" altLang="en-US" b="1" dirty="0">
                <a:solidFill>
                  <a:schemeClr val="bg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使用説明</a:t>
            </a:r>
            <a:r>
              <a:rPr lang="ko-KR" altLang="en-US" b="1" dirty="0">
                <a:solidFill>
                  <a:schemeClr val="bg1"/>
                </a:solidFill>
                <a:latin typeface="Yu Gothic UI" panose="020B0500000000000000" pitchFamily="34" charset="-128"/>
              </a:rPr>
              <a:t> </a:t>
            </a:r>
            <a:r>
              <a:rPr lang="en-US" altLang="ko-KR" b="1" dirty="0">
                <a:solidFill>
                  <a:schemeClr val="bg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– </a:t>
            </a:r>
            <a:r>
              <a:rPr lang="ja-JP" altLang="en-US" b="1" dirty="0">
                <a:solidFill>
                  <a:schemeClr val="bg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会員登録</a:t>
            </a:r>
            <a:endParaRPr lang="ko-KR" altLang="en-US" dirty="0">
              <a:solidFill>
                <a:schemeClr val="bg1"/>
              </a:solidFill>
              <a:latin typeface="Yu Gothic UI" panose="020B05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757842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36">
            <a:extLst>
              <a:ext uri="{FF2B5EF4-FFF2-40B4-BE49-F238E27FC236}">
                <a16:creationId xmlns:a16="http://schemas.microsoft.com/office/drawing/2014/main" id="{76BA2E63-755F-4195-951D-968FF19B4BE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2602" y="1765151"/>
            <a:ext cx="1992489" cy="3542203"/>
          </a:xfrm>
          <a:prstGeom prst="rect">
            <a:avLst/>
          </a:prstGeom>
        </p:spPr>
      </p:pic>
      <p:pic>
        <p:nvPicPr>
          <p:cNvPr id="35" name="그림 34" descr="전자기기, 모니터, 디스플레이, 컴퓨터이(가) 표시된 사진&#10;&#10;자동 생성된 설명">
            <a:extLst>
              <a:ext uri="{FF2B5EF4-FFF2-40B4-BE49-F238E27FC236}">
                <a16:creationId xmlns:a16="http://schemas.microsoft.com/office/drawing/2014/main" id="{9F920477-4D91-4FB5-B79B-A7B7AD6230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6845" y="1403987"/>
            <a:ext cx="2124075" cy="42291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755C23E-9F80-4964-9A86-6536FDD52CE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5748" y="1784443"/>
            <a:ext cx="1972557" cy="350676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78024F6-714F-480B-9889-D85731A127E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005" y="1784442"/>
            <a:ext cx="1972558" cy="3506770"/>
          </a:xfrm>
          <a:prstGeom prst="rect">
            <a:avLst/>
          </a:prstGeom>
        </p:spPr>
      </p:pic>
      <p:sp>
        <p:nvSpPr>
          <p:cNvPr id="29" name="직사각형 28"/>
          <p:cNvSpPr/>
          <p:nvPr/>
        </p:nvSpPr>
        <p:spPr>
          <a:xfrm>
            <a:off x="9026822" y="2396184"/>
            <a:ext cx="1759763" cy="2369975"/>
          </a:xfrm>
          <a:prstGeom prst="rect">
            <a:avLst/>
          </a:prstGeom>
          <a:noFill/>
          <a:ln w="15875" cap="rnd">
            <a:solidFill>
              <a:srgbClr val="FF7F7E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직사각형 4"/>
          <p:cNvSpPr/>
          <p:nvPr/>
        </p:nvSpPr>
        <p:spPr>
          <a:xfrm>
            <a:off x="563833" y="3457379"/>
            <a:ext cx="1800107" cy="1483852"/>
          </a:xfrm>
          <a:prstGeom prst="rect">
            <a:avLst/>
          </a:prstGeom>
          <a:noFill/>
          <a:ln w="15875" cap="rnd">
            <a:solidFill>
              <a:srgbClr val="FF7F7E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직사각형 16"/>
          <p:cNvSpPr/>
          <p:nvPr/>
        </p:nvSpPr>
        <p:spPr>
          <a:xfrm>
            <a:off x="3544781" y="2126637"/>
            <a:ext cx="1874490" cy="1211546"/>
          </a:xfrm>
          <a:prstGeom prst="rect">
            <a:avLst/>
          </a:prstGeom>
          <a:noFill/>
          <a:ln w="15875" cap="rnd">
            <a:solidFill>
              <a:srgbClr val="FF7F7E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8" name="꺾인 연결선 7"/>
          <p:cNvCxnSpPr>
            <a:cxnSpLocks/>
            <a:stCxn id="17" idx="3"/>
          </p:cNvCxnSpPr>
          <p:nvPr/>
        </p:nvCxnSpPr>
        <p:spPr>
          <a:xfrm>
            <a:off x="5419271" y="2732410"/>
            <a:ext cx="676729" cy="352046"/>
          </a:xfrm>
          <a:prstGeom prst="bentConnector3">
            <a:avLst/>
          </a:prstGeom>
          <a:ln>
            <a:solidFill>
              <a:srgbClr val="FF7F7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꺾인 연결선 25"/>
          <p:cNvCxnSpPr>
            <a:cxnSpLocks/>
            <a:stCxn id="19" idx="3"/>
          </p:cNvCxnSpPr>
          <p:nvPr/>
        </p:nvCxnSpPr>
        <p:spPr>
          <a:xfrm>
            <a:off x="5517416" y="3529894"/>
            <a:ext cx="573130" cy="278972"/>
          </a:xfrm>
          <a:prstGeom prst="bentConnector3">
            <a:avLst>
              <a:gd name="adj1" fmla="val 50000"/>
            </a:avLst>
          </a:prstGeom>
          <a:ln>
            <a:solidFill>
              <a:srgbClr val="FF7F7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그룹 26"/>
          <p:cNvGrpSpPr/>
          <p:nvPr/>
        </p:nvGrpSpPr>
        <p:grpSpPr>
          <a:xfrm>
            <a:off x="9748866" y="5246100"/>
            <a:ext cx="359959" cy="359959"/>
            <a:chOff x="6864754" y="3708400"/>
            <a:chExt cx="567267" cy="567267"/>
          </a:xfrm>
        </p:grpSpPr>
        <p:sp>
          <p:nvSpPr>
            <p:cNvPr id="30" name="타원 29"/>
            <p:cNvSpPr/>
            <p:nvPr/>
          </p:nvSpPr>
          <p:spPr>
            <a:xfrm>
              <a:off x="6864754" y="3708400"/>
              <a:ext cx="567267" cy="567267"/>
            </a:xfrm>
            <a:prstGeom prst="ellipse">
              <a:avLst/>
            </a:prstGeom>
            <a:solidFill>
              <a:srgbClr val="FFFF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pic>
          <p:nvPicPr>
            <p:cNvPr id="33" name="그림 3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64754" y="3708400"/>
              <a:ext cx="552213" cy="552213"/>
            </a:xfrm>
            <a:prstGeom prst="rect">
              <a:avLst/>
            </a:prstGeom>
          </p:spPr>
        </p:pic>
      </p:grpSp>
      <p:pic>
        <p:nvPicPr>
          <p:cNvPr id="28" name="그림 27" descr="전자기기, 모니터, 디스플레이, 컴퓨터이(가) 표시된 사진&#10;&#10;자동 생성된 설명">
            <a:extLst>
              <a:ext uri="{FF2B5EF4-FFF2-40B4-BE49-F238E27FC236}">
                <a16:creationId xmlns:a16="http://schemas.microsoft.com/office/drawing/2014/main" id="{8AC0D80C-BFD8-4A5F-B209-C65DCCB43B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035" y="1405325"/>
            <a:ext cx="2124075" cy="4229100"/>
          </a:xfrm>
          <a:prstGeom prst="rect">
            <a:avLst/>
          </a:prstGeom>
        </p:spPr>
      </p:pic>
      <p:pic>
        <p:nvPicPr>
          <p:cNvPr id="34" name="그림 33" descr="전자기기, 모니터, 디스플레이, 컴퓨터이(가) 표시된 사진&#10;&#10;자동 생성된 설명">
            <a:extLst>
              <a:ext uri="{FF2B5EF4-FFF2-40B4-BE49-F238E27FC236}">
                <a16:creationId xmlns:a16="http://schemas.microsoft.com/office/drawing/2014/main" id="{3C83287F-9156-4C41-8249-4AD29E7FBE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0448" y="1407110"/>
            <a:ext cx="2124075" cy="4229100"/>
          </a:xfrm>
          <a:prstGeom prst="rect">
            <a:avLst/>
          </a:prstGeom>
        </p:spPr>
      </p:pic>
      <p:sp>
        <p:nvSpPr>
          <p:cNvPr id="19" name="직사각형 18"/>
          <p:cNvSpPr/>
          <p:nvPr/>
        </p:nvSpPr>
        <p:spPr>
          <a:xfrm>
            <a:off x="3427553" y="3399303"/>
            <a:ext cx="2089863" cy="261182"/>
          </a:xfrm>
          <a:prstGeom prst="rect">
            <a:avLst/>
          </a:prstGeom>
          <a:noFill/>
          <a:ln w="15875" cap="rnd">
            <a:solidFill>
              <a:srgbClr val="FF7F7E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3" name="그룹 22"/>
          <p:cNvGrpSpPr/>
          <p:nvPr/>
        </p:nvGrpSpPr>
        <p:grpSpPr>
          <a:xfrm>
            <a:off x="3669771" y="5194804"/>
            <a:ext cx="359959" cy="359959"/>
            <a:chOff x="6864754" y="3708400"/>
            <a:chExt cx="567267" cy="567267"/>
          </a:xfrm>
        </p:grpSpPr>
        <p:sp>
          <p:nvSpPr>
            <p:cNvPr id="24" name="타원 23"/>
            <p:cNvSpPr/>
            <p:nvPr/>
          </p:nvSpPr>
          <p:spPr>
            <a:xfrm>
              <a:off x="6864754" y="3708400"/>
              <a:ext cx="567267" cy="567267"/>
            </a:xfrm>
            <a:prstGeom prst="ellipse">
              <a:avLst/>
            </a:prstGeom>
            <a:solidFill>
              <a:srgbClr val="FFFF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pic>
          <p:nvPicPr>
            <p:cNvPr id="25" name="그림 24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64754" y="3708400"/>
              <a:ext cx="552213" cy="552213"/>
            </a:xfrm>
            <a:prstGeom prst="rect">
              <a:avLst/>
            </a:prstGeom>
          </p:spPr>
        </p:pic>
      </p:grpSp>
      <p:sp>
        <p:nvSpPr>
          <p:cNvPr id="36" name="직사각형 9">
            <a:extLst>
              <a:ext uri="{FF2B5EF4-FFF2-40B4-BE49-F238E27FC236}">
                <a16:creationId xmlns:a16="http://schemas.microsoft.com/office/drawing/2014/main" id="{7F107275-0994-4A17-AB8F-BD3AAFB484FA}"/>
              </a:ext>
            </a:extLst>
          </p:cNvPr>
          <p:cNvSpPr/>
          <p:nvPr/>
        </p:nvSpPr>
        <p:spPr>
          <a:xfrm>
            <a:off x="266854" y="357447"/>
            <a:ext cx="6175510" cy="532015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87C01F06-45B7-4A10-A4B2-A2646D572646}"/>
              </a:ext>
            </a:extLst>
          </p:cNvPr>
          <p:cNvSpPr txBox="1"/>
          <p:nvPr/>
        </p:nvSpPr>
        <p:spPr>
          <a:xfrm>
            <a:off x="325045" y="448736"/>
            <a:ext cx="29338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/>
            <a:r>
              <a:rPr lang="en-US" altLang="ko-KR" b="1" dirty="0">
                <a:solidFill>
                  <a:schemeClr val="bg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KOK PLAY </a:t>
            </a:r>
            <a:r>
              <a:rPr lang="ja-JP" altLang="en-US" b="1" dirty="0">
                <a:solidFill>
                  <a:schemeClr val="bg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使用説明</a:t>
            </a:r>
            <a:r>
              <a:rPr lang="ko-KR" altLang="en-US" b="1" dirty="0">
                <a:solidFill>
                  <a:schemeClr val="bg1"/>
                </a:solidFill>
                <a:latin typeface="Yu Gothic UI" panose="020B0500000000000000" pitchFamily="34" charset="-128"/>
              </a:rPr>
              <a:t> </a:t>
            </a:r>
            <a:r>
              <a:rPr lang="en-US" altLang="ko-KR" b="1" dirty="0">
                <a:solidFill>
                  <a:schemeClr val="bg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– </a:t>
            </a:r>
            <a:r>
              <a:rPr lang="ja-JP" altLang="en-US" b="1" dirty="0">
                <a:solidFill>
                  <a:schemeClr val="bg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入金</a:t>
            </a:r>
            <a:endParaRPr lang="ko-KR" altLang="en-US" dirty="0">
              <a:solidFill>
                <a:schemeClr val="bg1"/>
              </a:solidFill>
              <a:latin typeface="Yu Gothic UI" panose="020B0500000000000000" pitchFamily="34" charset="-128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7A73763B-D751-4F8B-B877-68861C6B9A90}"/>
              </a:ext>
            </a:extLst>
          </p:cNvPr>
          <p:cNvSpPr txBox="1"/>
          <p:nvPr/>
        </p:nvSpPr>
        <p:spPr>
          <a:xfrm>
            <a:off x="301025" y="5781750"/>
            <a:ext cx="208743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100" dirty="0">
                <a:latin typeface="Yu Gothic UI" panose="020B0500000000000000" pitchFamily="34" charset="-128"/>
                <a:ea typeface="Yu Gothic UI" panose="020B0500000000000000" pitchFamily="34" charset="-128"/>
              </a:rPr>
              <a:t>1.</a:t>
            </a:r>
            <a:r>
              <a:rPr lang="ja-JP" altLang="en-US" sz="1100" dirty="0">
                <a:latin typeface="Yu Gothic UI" panose="020B0500000000000000" pitchFamily="34" charset="-128"/>
                <a:ea typeface="Yu Gothic UI" panose="020B0500000000000000" pitchFamily="34" charset="-128"/>
              </a:rPr>
              <a:t>入金するコインを選びます。</a:t>
            </a:r>
          </a:p>
          <a:p>
            <a:r>
              <a:rPr lang="en-US" altLang="ko-KR" sz="1100" dirty="0">
                <a:latin typeface="Yu Gothic UI" panose="020B0500000000000000" pitchFamily="34" charset="-128"/>
                <a:ea typeface="Yu Gothic UI" panose="020B0500000000000000" pitchFamily="34" charset="-128"/>
              </a:rPr>
              <a:t> </a:t>
            </a:r>
            <a:r>
              <a:rPr lang="en-US" altLang="ko-KR" sz="1000" dirty="0">
                <a:latin typeface="Yu Gothic UI" panose="020B0500000000000000" pitchFamily="34" charset="-128"/>
                <a:ea typeface="Yu Gothic UI" panose="020B0500000000000000" pitchFamily="34" charset="-128"/>
              </a:rPr>
              <a:t>(</a:t>
            </a:r>
            <a:r>
              <a:rPr lang="ja-JP" altLang="en-US" sz="1000" dirty="0">
                <a:latin typeface="Yu Gothic UI" panose="020B0500000000000000" pitchFamily="34" charset="-128"/>
                <a:ea typeface="Yu Gothic UI" panose="020B0500000000000000" pitchFamily="34" charset="-128"/>
              </a:rPr>
              <a:t>現在</a:t>
            </a:r>
            <a:r>
              <a:rPr lang="en-US" altLang="ko-KR" sz="1000" dirty="0">
                <a:latin typeface="Yu Gothic UI" panose="020B0500000000000000" pitchFamily="34" charset="-128"/>
                <a:ea typeface="Yu Gothic UI" panose="020B0500000000000000" pitchFamily="34" charset="-128"/>
              </a:rPr>
              <a:t> ETH, DAC,USDT</a:t>
            </a:r>
            <a:r>
              <a:rPr lang="ja-JP" altLang="en-US" sz="1000" dirty="0">
                <a:latin typeface="Yu Gothic UI" panose="020B0500000000000000" pitchFamily="34" charset="-128"/>
                <a:ea typeface="Yu Gothic UI" panose="020B0500000000000000" pitchFamily="34" charset="-128"/>
              </a:rPr>
              <a:t>で入金可能</a:t>
            </a:r>
            <a:r>
              <a:rPr lang="en-US" altLang="ko-KR" sz="1000" dirty="0">
                <a:latin typeface="Yu Gothic UI" panose="020B0500000000000000" pitchFamily="34" charset="-128"/>
                <a:ea typeface="Yu Gothic UI" panose="020B0500000000000000" pitchFamily="34" charset="-128"/>
              </a:rPr>
              <a:t>)</a:t>
            </a:r>
            <a:endParaRPr lang="ko-KR" altLang="en-US" sz="1000" dirty="0">
              <a:latin typeface="Yu Gothic UI" panose="020B0500000000000000" pitchFamily="34" charset="-128"/>
              <a:ea typeface="나눔스퀘어" panose="020B0600000101010101" pitchFamily="50" charset="-127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0B8E4700-0206-46B0-BCC7-756C565A2883}"/>
              </a:ext>
            </a:extLst>
          </p:cNvPr>
          <p:cNvSpPr txBox="1"/>
          <p:nvPr/>
        </p:nvSpPr>
        <p:spPr>
          <a:xfrm>
            <a:off x="3821981" y="5781750"/>
            <a:ext cx="1398140" cy="31470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100" dirty="0">
                <a:latin typeface="Yu Gothic UI" panose="020B0500000000000000" pitchFamily="34" charset="-128"/>
                <a:ea typeface="Yu Gothic UI" panose="020B0500000000000000" pitchFamily="34" charset="-128"/>
              </a:rPr>
              <a:t>2.</a:t>
            </a:r>
            <a:r>
              <a:rPr lang="ja-JP" altLang="en-US" sz="1100" dirty="0">
                <a:latin typeface="Yu Gothic UI" panose="020B0500000000000000" pitchFamily="34" charset="-128"/>
                <a:ea typeface="Yu Gothic UI" panose="020B0500000000000000" pitchFamily="34" charset="-128"/>
              </a:rPr>
              <a:t>入金をタップします。</a:t>
            </a:r>
            <a:endParaRPr lang="ko-KR" altLang="en-US" sz="1100" dirty="0">
              <a:latin typeface="Yu Gothic UI" panose="020B0500000000000000" pitchFamily="34" charset="-128"/>
              <a:ea typeface="나눔스퀘어" panose="020B0600000101010101" pitchFamily="50" charset="-127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D4B5008F-975E-4746-85CA-A8CC4FEB536B}"/>
              </a:ext>
            </a:extLst>
          </p:cNvPr>
          <p:cNvSpPr txBox="1"/>
          <p:nvPr/>
        </p:nvSpPr>
        <p:spPr>
          <a:xfrm>
            <a:off x="8399065" y="5812946"/>
            <a:ext cx="305956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100" dirty="0">
                <a:latin typeface="Yu Gothic UI" panose="020B0500000000000000" pitchFamily="34" charset="-128"/>
                <a:ea typeface="Yu Gothic UI" panose="020B0500000000000000" pitchFamily="34" charset="-128"/>
              </a:rPr>
              <a:t>3</a:t>
            </a:r>
            <a:r>
              <a:rPr lang="ja-JP" altLang="en-US" sz="1100" dirty="0">
                <a:latin typeface="Yu Gothic UI" panose="020B0500000000000000" pitchFamily="34" charset="-128"/>
                <a:ea typeface="Yu Gothic UI" panose="020B0500000000000000" pitchFamily="34" charset="-128"/>
              </a:rPr>
              <a:t>．入金できるアドレスと</a:t>
            </a:r>
            <a:r>
              <a:rPr lang="en-US" altLang="ja-JP" sz="1100" dirty="0">
                <a:latin typeface="Yu Gothic UI" panose="020B0500000000000000" pitchFamily="34" charset="-128"/>
                <a:ea typeface="Yu Gothic UI" panose="020B0500000000000000" pitchFamily="34" charset="-128"/>
              </a:rPr>
              <a:t>QR</a:t>
            </a:r>
            <a:r>
              <a:rPr lang="ja-JP" altLang="en-US" sz="1100" dirty="0">
                <a:latin typeface="Yu Gothic UI" panose="020B0500000000000000" pitchFamily="34" charset="-128"/>
                <a:ea typeface="Yu Gothic UI" panose="020B0500000000000000" pitchFamily="34" charset="-128"/>
              </a:rPr>
              <a:t>コードが表示されています。利用なさっている取引所や外部ウォレットをスキャンしたり、コピーしたアドレスをペーストし、送金します。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32BFFD71-0D6C-45CA-B284-F379EBBC7F6D}"/>
              </a:ext>
            </a:extLst>
          </p:cNvPr>
          <p:cNvSpPr txBox="1"/>
          <p:nvPr/>
        </p:nvSpPr>
        <p:spPr>
          <a:xfrm>
            <a:off x="6166303" y="2588423"/>
            <a:ext cx="2654985" cy="9920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ja-JP" altLang="en-US" sz="1000" dirty="0">
                <a:solidFill>
                  <a:srgbClr val="FF7F7E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現在保有中の数量です。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ja-JP" altLang="en-US" sz="1000" dirty="0">
                <a:solidFill>
                  <a:srgbClr val="FF7F7E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下のグラフは</a:t>
            </a:r>
            <a:r>
              <a:rPr lang="en-US" altLang="ja-JP" sz="1000" dirty="0">
                <a:solidFill>
                  <a:srgbClr val="FF7F7E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ETH</a:t>
            </a:r>
            <a:r>
              <a:rPr lang="ja-JP" altLang="en-US" sz="1000" dirty="0">
                <a:solidFill>
                  <a:srgbClr val="FF7F7E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の最近相場変動を表示しています。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ja-JP" altLang="en-US" sz="1000" dirty="0">
                <a:solidFill>
                  <a:srgbClr val="FF7F7E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相場基準はコインマーケットキャップです。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D9B0AFA5-26E1-4DBB-9C6F-277B25594D4B}"/>
              </a:ext>
            </a:extLst>
          </p:cNvPr>
          <p:cNvSpPr txBox="1"/>
          <p:nvPr/>
        </p:nvSpPr>
        <p:spPr>
          <a:xfrm>
            <a:off x="6166303" y="3669380"/>
            <a:ext cx="2347073" cy="2995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marL="171450" indent="-171450">
              <a:lnSpc>
                <a:spcPct val="150000"/>
              </a:lnSpc>
              <a:buFont typeface="Arial" panose="020B0604020202020204" pitchFamily="34" charset="0"/>
              <a:buChar char="•"/>
              <a:defRPr sz="1000">
                <a:latin typeface="나눔스퀘어" panose="020B0600000101010101" pitchFamily="50" charset="-127"/>
                <a:ea typeface="나눔스퀘어" panose="020B0600000101010101" pitchFamily="50" charset="-127"/>
              </a:defRPr>
            </a:lvl1pPr>
          </a:lstStyle>
          <a:p>
            <a:r>
              <a:rPr lang="ja-JP" altLang="en-US" dirty="0">
                <a:solidFill>
                  <a:srgbClr val="FF7F7E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入出金履歴が表示されます。</a:t>
            </a:r>
          </a:p>
        </p:txBody>
      </p:sp>
    </p:spTree>
    <p:extLst>
      <p:ext uri="{BB962C8B-B14F-4D97-AF65-F5344CB8AC3E}">
        <p14:creationId xmlns:p14="http://schemas.microsoft.com/office/powerpoint/2010/main" val="23850942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3321457-E23C-41A0-AA28-1F83A5DA8D0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0729" y="1725592"/>
            <a:ext cx="1957380" cy="3479786"/>
          </a:xfrm>
          <a:prstGeom prst="rect">
            <a:avLst/>
          </a:prstGeom>
        </p:spPr>
      </p:pic>
      <p:pic>
        <p:nvPicPr>
          <p:cNvPr id="26" name="그림 25" descr="전자기기, 모니터, 디스플레이, 컴퓨터이(가) 표시된 사진&#10;&#10;자동 생성된 설명">
            <a:extLst>
              <a:ext uri="{FF2B5EF4-FFF2-40B4-BE49-F238E27FC236}">
                <a16:creationId xmlns:a16="http://schemas.microsoft.com/office/drawing/2014/main" id="{58C9B647-9324-4252-B631-F38A5F55FE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7675" y="1336601"/>
            <a:ext cx="2124075" cy="42291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65CE6ADE-3867-4E29-B237-30D16D34879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7990" y="1725592"/>
            <a:ext cx="1985655" cy="3530055"/>
          </a:xfrm>
          <a:prstGeom prst="rect">
            <a:avLst/>
          </a:prstGeom>
        </p:spPr>
      </p:pic>
      <p:pic>
        <p:nvPicPr>
          <p:cNvPr id="22" name="그림 21" descr="전자기기, 모니터, 디스플레이, 컴퓨터이(가) 표시된 사진&#10;&#10;자동 생성된 설명">
            <a:extLst>
              <a:ext uri="{FF2B5EF4-FFF2-40B4-BE49-F238E27FC236}">
                <a16:creationId xmlns:a16="http://schemas.microsoft.com/office/drawing/2014/main" id="{4B1D89EB-A595-4E57-879B-E168AD636C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1754" y="1336601"/>
            <a:ext cx="2124075" cy="42291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3B42A6AD-60C5-4E0D-A7D2-1F0B752ABC6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0250" y="1725593"/>
            <a:ext cx="1985655" cy="3530054"/>
          </a:xfrm>
          <a:prstGeom prst="rect">
            <a:avLst/>
          </a:prstGeom>
        </p:spPr>
      </p:pic>
      <p:grpSp>
        <p:nvGrpSpPr>
          <p:cNvPr id="30" name="그룹 29"/>
          <p:cNvGrpSpPr/>
          <p:nvPr/>
        </p:nvGrpSpPr>
        <p:grpSpPr>
          <a:xfrm>
            <a:off x="9701540" y="3304278"/>
            <a:ext cx="359959" cy="359959"/>
            <a:chOff x="6864754" y="3708400"/>
            <a:chExt cx="567267" cy="567267"/>
          </a:xfrm>
        </p:grpSpPr>
        <p:sp>
          <p:nvSpPr>
            <p:cNvPr id="33" name="타원 32"/>
            <p:cNvSpPr/>
            <p:nvPr/>
          </p:nvSpPr>
          <p:spPr>
            <a:xfrm>
              <a:off x="6864754" y="3708400"/>
              <a:ext cx="567267" cy="567267"/>
            </a:xfrm>
            <a:prstGeom prst="ellipse">
              <a:avLst/>
            </a:prstGeom>
            <a:solidFill>
              <a:srgbClr val="FFFF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pic>
          <p:nvPicPr>
            <p:cNvPr id="34" name="그림 3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64754" y="3708400"/>
              <a:ext cx="552213" cy="552213"/>
            </a:xfrm>
            <a:prstGeom prst="rect">
              <a:avLst/>
            </a:prstGeom>
          </p:spPr>
        </p:pic>
      </p:grpSp>
      <p:sp>
        <p:nvSpPr>
          <p:cNvPr id="35" name="직사각형 34"/>
          <p:cNvSpPr/>
          <p:nvPr/>
        </p:nvSpPr>
        <p:spPr>
          <a:xfrm>
            <a:off x="9635455" y="3090137"/>
            <a:ext cx="426044" cy="201059"/>
          </a:xfrm>
          <a:prstGeom prst="rect">
            <a:avLst/>
          </a:prstGeom>
          <a:noFill/>
          <a:ln w="15875" cap="rnd">
            <a:solidFill>
              <a:srgbClr val="FF7F7E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9" name="그림 18" descr="전자기기, 모니터, 디스플레이, 컴퓨터이(가) 표시된 사진&#10;&#10;자동 생성된 설명">
            <a:extLst>
              <a:ext uri="{FF2B5EF4-FFF2-40B4-BE49-F238E27FC236}">
                <a16:creationId xmlns:a16="http://schemas.microsoft.com/office/drawing/2014/main" id="{99D7E0C0-94AE-412F-8A29-AEA388A57C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832" y="1336601"/>
            <a:ext cx="2124075" cy="4229100"/>
          </a:xfrm>
          <a:prstGeom prst="rect">
            <a:avLst/>
          </a:prstGeom>
        </p:spPr>
      </p:pic>
      <p:sp>
        <p:nvSpPr>
          <p:cNvPr id="5" name="직사각형 4"/>
          <p:cNvSpPr/>
          <p:nvPr/>
        </p:nvSpPr>
        <p:spPr>
          <a:xfrm>
            <a:off x="2027907" y="3452532"/>
            <a:ext cx="1690339" cy="1453081"/>
          </a:xfrm>
          <a:prstGeom prst="rect">
            <a:avLst/>
          </a:prstGeom>
          <a:noFill/>
          <a:ln w="15875" cap="rnd">
            <a:solidFill>
              <a:srgbClr val="FF7F7E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3" name="그룹 22"/>
          <p:cNvGrpSpPr/>
          <p:nvPr/>
        </p:nvGrpSpPr>
        <p:grpSpPr>
          <a:xfrm>
            <a:off x="5880894" y="5205378"/>
            <a:ext cx="359959" cy="359959"/>
            <a:chOff x="6864754" y="3708400"/>
            <a:chExt cx="567267" cy="567267"/>
          </a:xfrm>
        </p:grpSpPr>
        <p:sp>
          <p:nvSpPr>
            <p:cNvPr id="24" name="타원 23"/>
            <p:cNvSpPr/>
            <p:nvPr/>
          </p:nvSpPr>
          <p:spPr>
            <a:xfrm>
              <a:off x="6864754" y="3708400"/>
              <a:ext cx="567267" cy="567267"/>
            </a:xfrm>
            <a:prstGeom prst="ellipse">
              <a:avLst/>
            </a:prstGeom>
            <a:solidFill>
              <a:srgbClr val="FFFF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pic>
          <p:nvPicPr>
            <p:cNvPr id="25" name="그림 24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64754" y="3708400"/>
              <a:ext cx="552213" cy="552213"/>
            </a:xfrm>
            <a:prstGeom prst="rect">
              <a:avLst/>
            </a:prstGeom>
          </p:spPr>
        </p:pic>
      </p:grpSp>
      <p:sp>
        <p:nvSpPr>
          <p:cNvPr id="27" name="직사각형 9">
            <a:extLst>
              <a:ext uri="{FF2B5EF4-FFF2-40B4-BE49-F238E27FC236}">
                <a16:creationId xmlns:a16="http://schemas.microsoft.com/office/drawing/2014/main" id="{5B934A18-6616-4A6C-BA7A-16868B2D362B}"/>
              </a:ext>
            </a:extLst>
          </p:cNvPr>
          <p:cNvSpPr/>
          <p:nvPr/>
        </p:nvSpPr>
        <p:spPr>
          <a:xfrm>
            <a:off x="266854" y="357447"/>
            <a:ext cx="6175510" cy="532015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Yu Gothic UI" panose="020B0500000000000000" pitchFamily="34" charset="-128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F37A35C-190B-4EFB-9AB2-632C14E512DE}"/>
              </a:ext>
            </a:extLst>
          </p:cNvPr>
          <p:cNvSpPr txBox="1"/>
          <p:nvPr/>
        </p:nvSpPr>
        <p:spPr>
          <a:xfrm>
            <a:off x="325045" y="448736"/>
            <a:ext cx="29338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/>
            <a:r>
              <a:rPr lang="en-US" altLang="ko-KR" b="1" dirty="0">
                <a:solidFill>
                  <a:schemeClr val="bg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KOK PLAY </a:t>
            </a:r>
            <a:r>
              <a:rPr lang="ja-JP" altLang="en-US" b="1" dirty="0">
                <a:solidFill>
                  <a:schemeClr val="bg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使用説明</a:t>
            </a:r>
            <a:r>
              <a:rPr lang="ko-KR" altLang="en-US" b="1" dirty="0">
                <a:solidFill>
                  <a:schemeClr val="bg1"/>
                </a:solidFill>
                <a:latin typeface="Yu Gothic UI" panose="020B0500000000000000" pitchFamily="34" charset="-128"/>
              </a:rPr>
              <a:t> </a:t>
            </a:r>
            <a:r>
              <a:rPr lang="en-US" altLang="ko-KR" b="1" dirty="0">
                <a:solidFill>
                  <a:schemeClr val="bg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– </a:t>
            </a:r>
            <a:r>
              <a:rPr lang="ja-JP" altLang="en-US" b="1" dirty="0">
                <a:solidFill>
                  <a:schemeClr val="bg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出金</a:t>
            </a:r>
            <a:endParaRPr lang="ko-KR" altLang="en-US" dirty="0">
              <a:solidFill>
                <a:schemeClr val="bg1"/>
              </a:solidFill>
              <a:latin typeface="Yu Gothic UI" panose="020B0500000000000000" pitchFamily="34" charset="-128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7FA17BF-E1D3-4D9F-9B5D-25952EABE098}"/>
              </a:ext>
            </a:extLst>
          </p:cNvPr>
          <p:cNvSpPr txBox="1"/>
          <p:nvPr/>
        </p:nvSpPr>
        <p:spPr>
          <a:xfrm>
            <a:off x="2074753" y="6019248"/>
            <a:ext cx="179247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100" dirty="0">
                <a:latin typeface="Yu Gothic UI" panose="020B0500000000000000" pitchFamily="34" charset="-128"/>
                <a:ea typeface="Yu Gothic UI" panose="020B0500000000000000" pitchFamily="34" charset="-128"/>
              </a:rPr>
              <a:t>1.</a:t>
            </a:r>
            <a:r>
              <a:rPr lang="ja-JP" altLang="en-US" sz="1100" dirty="0">
                <a:latin typeface="Yu Gothic UI" panose="020B0500000000000000" pitchFamily="34" charset="-128"/>
                <a:ea typeface="Yu Gothic UI" panose="020B0500000000000000" pitchFamily="34" charset="-128"/>
              </a:rPr>
              <a:t>出金するコインを選びます。</a:t>
            </a:r>
            <a:endParaRPr lang="ko-KR" altLang="en-US" sz="1100" dirty="0">
              <a:latin typeface="Yu Gothic UI" panose="020B0500000000000000" pitchFamily="34" charset="-128"/>
              <a:ea typeface="나눔스퀘어" panose="020B0600000101010101" pitchFamily="50" charset="-127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0C86FD09-CACE-482A-BED9-02711ABA6AEF}"/>
              </a:ext>
            </a:extLst>
          </p:cNvPr>
          <p:cNvSpPr txBox="1"/>
          <p:nvPr/>
        </p:nvSpPr>
        <p:spPr>
          <a:xfrm>
            <a:off x="5380203" y="5959039"/>
            <a:ext cx="1412566" cy="320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100" dirty="0">
                <a:latin typeface="Yu Gothic UI" panose="020B0500000000000000" pitchFamily="34" charset="-128"/>
                <a:ea typeface="Yu Gothic UI" panose="020B0500000000000000" pitchFamily="34" charset="-128"/>
              </a:rPr>
              <a:t>2.</a:t>
            </a:r>
            <a:r>
              <a:rPr lang="ja-JP" altLang="en-US" sz="1100" dirty="0">
                <a:latin typeface="Yu Gothic UI" panose="020B0500000000000000" pitchFamily="34" charset="-128"/>
                <a:ea typeface="Yu Gothic UI" panose="020B0500000000000000" pitchFamily="34" charset="-128"/>
              </a:rPr>
              <a:t>出金をタップします。</a:t>
            </a:r>
            <a:endParaRPr lang="ko-KR" altLang="en-US" sz="1100" dirty="0">
              <a:latin typeface="Yu Gothic UI" panose="020B0500000000000000" pitchFamily="34" charset="-128"/>
              <a:ea typeface="나눔스퀘어" panose="020B0600000101010101" pitchFamily="50" charset="-127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347A52BB-7190-4510-A454-3451178251F4}"/>
              </a:ext>
            </a:extLst>
          </p:cNvPr>
          <p:cNvSpPr txBox="1"/>
          <p:nvPr/>
        </p:nvSpPr>
        <p:spPr>
          <a:xfrm>
            <a:off x="7695809" y="6019248"/>
            <a:ext cx="326884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100" dirty="0">
                <a:latin typeface="Yu Gothic UI" panose="020B0500000000000000" pitchFamily="34" charset="-128"/>
                <a:ea typeface="Yu Gothic UI" panose="020B0500000000000000" pitchFamily="34" charset="-128"/>
              </a:rPr>
              <a:t>3.</a:t>
            </a:r>
            <a:r>
              <a:rPr lang="ja-JP" altLang="en-US" sz="1100" dirty="0">
                <a:latin typeface="Yu Gothic UI" panose="020B0500000000000000" pitchFamily="34" charset="-128"/>
                <a:ea typeface="Yu Gothic UI" panose="020B0500000000000000" pitchFamily="34" charset="-128"/>
              </a:rPr>
              <a:t>出金アドレスを入力したり、</a:t>
            </a:r>
            <a:r>
              <a:rPr lang="en-US" altLang="ja-JP" sz="1100" dirty="0">
                <a:latin typeface="Yu Gothic UI" panose="020B0500000000000000" pitchFamily="34" charset="-128"/>
                <a:ea typeface="Yu Gothic UI" panose="020B0500000000000000" pitchFamily="34" charset="-128"/>
              </a:rPr>
              <a:t>QR</a:t>
            </a:r>
            <a:r>
              <a:rPr lang="ja-JP" altLang="en-US" sz="1100" dirty="0">
                <a:latin typeface="Yu Gothic UI" panose="020B0500000000000000" pitchFamily="34" charset="-128"/>
                <a:ea typeface="Yu Gothic UI" panose="020B0500000000000000" pitchFamily="34" charset="-128"/>
              </a:rPr>
              <a:t>コードをスキャンします。</a:t>
            </a:r>
            <a:endParaRPr lang="ko-KR" altLang="en-US" sz="1100" dirty="0">
              <a:latin typeface="Yu Gothic UI" panose="020B0500000000000000" pitchFamily="34" charset="-128"/>
              <a:ea typeface="나눔스퀘어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247090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47AD247-0C67-4FA0-BD12-B8DC8B9B125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9112" y="1622008"/>
            <a:ext cx="1972452" cy="3506582"/>
          </a:xfrm>
          <a:prstGeom prst="rect">
            <a:avLst/>
          </a:prstGeom>
        </p:spPr>
      </p:pic>
      <p:pic>
        <p:nvPicPr>
          <p:cNvPr id="30" name="그림 29" descr="전자기기, 모니터, 디스플레이, 컴퓨터이(가) 표시된 사진&#10;&#10;자동 생성된 설명">
            <a:extLst>
              <a:ext uri="{FF2B5EF4-FFF2-40B4-BE49-F238E27FC236}">
                <a16:creationId xmlns:a16="http://schemas.microsoft.com/office/drawing/2014/main" id="{335E9C75-0A11-43D3-9F40-78ACD847FD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6587" y="1244274"/>
            <a:ext cx="2124075" cy="42291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EF3876B-69F2-4A54-855C-551B8009443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8056" y="1622065"/>
            <a:ext cx="1971185" cy="3504329"/>
          </a:xfrm>
          <a:prstGeom prst="rect">
            <a:avLst/>
          </a:prstGeom>
        </p:spPr>
      </p:pic>
      <p:sp>
        <p:nvSpPr>
          <p:cNvPr id="5" name="직사각형 4"/>
          <p:cNvSpPr/>
          <p:nvPr/>
        </p:nvSpPr>
        <p:spPr>
          <a:xfrm>
            <a:off x="2001504" y="2850191"/>
            <a:ext cx="1727657" cy="524038"/>
          </a:xfrm>
          <a:prstGeom prst="rect">
            <a:avLst/>
          </a:prstGeom>
          <a:noFill/>
          <a:ln w="15875" cap="rnd">
            <a:solidFill>
              <a:srgbClr val="FF7F7E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직사각형 19"/>
          <p:cNvSpPr/>
          <p:nvPr/>
        </p:nvSpPr>
        <p:spPr>
          <a:xfrm>
            <a:off x="5390983" y="2167691"/>
            <a:ext cx="1807441" cy="639330"/>
          </a:xfrm>
          <a:prstGeom prst="rect">
            <a:avLst/>
          </a:prstGeom>
          <a:noFill/>
          <a:ln w="15875" cap="rnd">
            <a:solidFill>
              <a:srgbClr val="FF7F7E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직사각형 20"/>
          <p:cNvSpPr/>
          <p:nvPr/>
        </p:nvSpPr>
        <p:spPr>
          <a:xfrm>
            <a:off x="5390982" y="2917193"/>
            <a:ext cx="1807442" cy="652807"/>
          </a:xfrm>
          <a:prstGeom prst="rect">
            <a:avLst/>
          </a:prstGeom>
          <a:noFill/>
          <a:ln w="15875" cap="rnd">
            <a:solidFill>
              <a:srgbClr val="FF7F7E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8" name="그룹 27"/>
          <p:cNvGrpSpPr/>
          <p:nvPr/>
        </p:nvGrpSpPr>
        <p:grpSpPr>
          <a:xfrm>
            <a:off x="6127407" y="5090588"/>
            <a:ext cx="359959" cy="359959"/>
            <a:chOff x="6864754" y="3708400"/>
            <a:chExt cx="567267" cy="567267"/>
          </a:xfrm>
        </p:grpSpPr>
        <p:sp>
          <p:nvSpPr>
            <p:cNvPr id="29" name="타원 28"/>
            <p:cNvSpPr/>
            <p:nvPr/>
          </p:nvSpPr>
          <p:spPr>
            <a:xfrm>
              <a:off x="6864754" y="3708400"/>
              <a:ext cx="567267" cy="567267"/>
            </a:xfrm>
            <a:prstGeom prst="ellipse">
              <a:avLst/>
            </a:prstGeom>
            <a:solidFill>
              <a:srgbClr val="FFFF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pic>
          <p:nvPicPr>
            <p:cNvPr id="36" name="그림 3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64754" y="3708400"/>
              <a:ext cx="552213" cy="552213"/>
            </a:xfrm>
            <a:prstGeom prst="rect">
              <a:avLst/>
            </a:prstGeom>
          </p:spPr>
        </p:pic>
      </p:grpSp>
      <p:cxnSp>
        <p:nvCxnSpPr>
          <p:cNvPr id="37" name="꺾인 연결선 36"/>
          <p:cNvCxnSpPr>
            <a:cxnSpLocks/>
            <a:stCxn id="20" idx="3"/>
          </p:cNvCxnSpPr>
          <p:nvPr/>
        </p:nvCxnSpPr>
        <p:spPr>
          <a:xfrm>
            <a:off x="7198424" y="2487356"/>
            <a:ext cx="828079" cy="314798"/>
          </a:xfrm>
          <a:prstGeom prst="bentConnector3">
            <a:avLst/>
          </a:prstGeom>
          <a:ln>
            <a:solidFill>
              <a:srgbClr val="FF7F7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꺾인 연결선 37"/>
          <p:cNvCxnSpPr>
            <a:cxnSpLocks/>
            <a:stCxn id="21" idx="3"/>
          </p:cNvCxnSpPr>
          <p:nvPr/>
        </p:nvCxnSpPr>
        <p:spPr>
          <a:xfrm>
            <a:off x="7198424" y="3243597"/>
            <a:ext cx="828079" cy="386274"/>
          </a:xfrm>
          <a:prstGeom prst="bentConnector3">
            <a:avLst>
              <a:gd name="adj1" fmla="val 50000"/>
            </a:avLst>
          </a:prstGeom>
          <a:ln>
            <a:solidFill>
              <a:srgbClr val="FF7F7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직사각형 39"/>
          <p:cNvSpPr/>
          <p:nvPr/>
        </p:nvSpPr>
        <p:spPr>
          <a:xfrm>
            <a:off x="5390982" y="3680172"/>
            <a:ext cx="1812900" cy="308269"/>
          </a:xfrm>
          <a:prstGeom prst="rect">
            <a:avLst/>
          </a:prstGeom>
          <a:noFill/>
          <a:ln w="15875" cap="rnd">
            <a:solidFill>
              <a:srgbClr val="FF7F7E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7" name="그림 26" descr="전자기기, 모니터, 디스플레이, 컴퓨터이(가) 표시된 사진&#10;&#10;자동 생성된 설명">
            <a:extLst>
              <a:ext uri="{FF2B5EF4-FFF2-40B4-BE49-F238E27FC236}">
                <a16:creationId xmlns:a16="http://schemas.microsoft.com/office/drawing/2014/main" id="{586433F4-B66D-4BCF-B329-2178FD38E7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832" y="1244274"/>
            <a:ext cx="2124075" cy="4229100"/>
          </a:xfrm>
          <a:prstGeom prst="rect">
            <a:avLst/>
          </a:prstGeom>
        </p:spPr>
      </p:pic>
      <p:grpSp>
        <p:nvGrpSpPr>
          <p:cNvPr id="23" name="그룹 22"/>
          <p:cNvGrpSpPr/>
          <p:nvPr/>
        </p:nvGrpSpPr>
        <p:grpSpPr>
          <a:xfrm>
            <a:off x="2677889" y="5040833"/>
            <a:ext cx="359959" cy="359959"/>
            <a:chOff x="6864754" y="3708400"/>
            <a:chExt cx="567267" cy="567267"/>
          </a:xfrm>
        </p:grpSpPr>
        <p:sp>
          <p:nvSpPr>
            <p:cNvPr id="24" name="타원 23"/>
            <p:cNvSpPr/>
            <p:nvPr/>
          </p:nvSpPr>
          <p:spPr>
            <a:xfrm>
              <a:off x="6864754" y="3708400"/>
              <a:ext cx="567267" cy="567267"/>
            </a:xfrm>
            <a:prstGeom prst="ellipse">
              <a:avLst/>
            </a:prstGeom>
            <a:solidFill>
              <a:srgbClr val="FFFF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pic>
          <p:nvPicPr>
            <p:cNvPr id="25" name="그림 2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64754" y="3708400"/>
              <a:ext cx="552213" cy="552213"/>
            </a:xfrm>
            <a:prstGeom prst="rect">
              <a:avLst/>
            </a:prstGeom>
          </p:spPr>
        </p:pic>
      </p:grpSp>
      <p:cxnSp>
        <p:nvCxnSpPr>
          <p:cNvPr id="31" name="꺾인 연결선 30"/>
          <p:cNvCxnSpPr>
            <a:cxnSpLocks/>
          </p:cNvCxnSpPr>
          <p:nvPr/>
        </p:nvCxnSpPr>
        <p:spPr>
          <a:xfrm>
            <a:off x="7232556" y="3834306"/>
            <a:ext cx="828079" cy="386274"/>
          </a:xfrm>
          <a:prstGeom prst="bentConnector3">
            <a:avLst>
              <a:gd name="adj1" fmla="val 50000"/>
            </a:avLst>
          </a:prstGeom>
          <a:ln>
            <a:solidFill>
              <a:srgbClr val="FF7F7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773DEA63-BE8A-4EC2-91A4-6983902EA959}"/>
              </a:ext>
            </a:extLst>
          </p:cNvPr>
          <p:cNvSpPr txBox="1"/>
          <p:nvPr/>
        </p:nvSpPr>
        <p:spPr>
          <a:xfrm>
            <a:off x="8032261" y="4069619"/>
            <a:ext cx="2654985" cy="300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ja-JP" altLang="en-US" sz="1000" dirty="0">
                <a:solidFill>
                  <a:srgbClr val="FF7F7E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出金金額を確認します。</a:t>
            </a:r>
            <a:endParaRPr lang="en-US" altLang="ko-KR" sz="1000" dirty="0">
              <a:solidFill>
                <a:srgbClr val="FF7F7E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33C3F1B3-CB65-47F5-8D26-B70C06378E0F}"/>
              </a:ext>
            </a:extLst>
          </p:cNvPr>
          <p:cNvSpPr txBox="1"/>
          <p:nvPr/>
        </p:nvSpPr>
        <p:spPr>
          <a:xfrm>
            <a:off x="1650014" y="6017645"/>
            <a:ext cx="242726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100" dirty="0">
                <a:latin typeface="Yu Gothic UI" panose="020B0500000000000000" pitchFamily="34" charset="-128"/>
                <a:ea typeface="Yu Gothic UI" panose="020B0500000000000000" pitchFamily="34" charset="-128"/>
              </a:rPr>
              <a:t>4. </a:t>
            </a:r>
            <a:r>
              <a:rPr lang="ja-JP" altLang="en-US" sz="1100" dirty="0">
                <a:latin typeface="Yu Gothic UI" panose="020B0500000000000000" pitchFamily="34" charset="-128"/>
                <a:ea typeface="Yu Gothic UI" panose="020B0500000000000000" pitchFamily="34" charset="-128"/>
              </a:rPr>
              <a:t>アドレスを確認し、次へとタップします。</a:t>
            </a:r>
            <a:endParaRPr lang="ko-KR" altLang="en-US" sz="1100" dirty="0">
              <a:latin typeface="Yu Gothic UI" panose="020B0500000000000000" pitchFamily="34" charset="-128"/>
              <a:ea typeface="나눔스퀘어" panose="020B0600000101010101" pitchFamily="50" charset="-127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E33727C1-5E94-4ACE-9938-8118E059B8CC}"/>
              </a:ext>
            </a:extLst>
          </p:cNvPr>
          <p:cNvSpPr txBox="1"/>
          <p:nvPr/>
        </p:nvSpPr>
        <p:spPr>
          <a:xfrm>
            <a:off x="5164610" y="5951091"/>
            <a:ext cx="2555508" cy="320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100" dirty="0">
                <a:latin typeface="Yu Gothic UI" panose="020B0500000000000000" pitchFamily="34" charset="-128"/>
                <a:ea typeface="Yu Gothic UI" panose="020B0500000000000000" pitchFamily="34" charset="-128"/>
              </a:rPr>
              <a:t>5.</a:t>
            </a:r>
            <a:r>
              <a:rPr lang="ja-JP" altLang="en-US" sz="1100" dirty="0">
                <a:latin typeface="Yu Gothic UI" panose="020B0500000000000000" pitchFamily="34" charset="-128"/>
                <a:ea typeface="Yu Gothic UI" panose="020B0500000000000000" pitchFamily="34" charset="-128"/>
              </a:rPr>
              <a:t>出金数量を入力し、出金をタップします。</a:t>
            </a:r>
            <a:endParaRPr lang="ko-KR" altLang="en-US" sz="1100" dirty="0">
              <a:latin typeface="Yu Gothic UI" panose="020B0500000000000000" pitchFamily="34" charset="-128"/>
              <a:ea typeface="나눔스퀘어" panose="020B0600000101010101" pitchFamily="50" charset="-127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3FC15ABD-4A54-44A9-A349-334BF176BE6B}"/>
              </a:ext>
            </a:extLst>
          </p:cNvPr>
          <p:cNvSpPr txBox="1"/>
          <p:nvPr/>
        </p:nvSpPr>
        <p:spPr>
          <a:xfrm>
            <a:off x="8923680" y="6148197"/>
            <a:ext cx="284811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*</a:t>
            </a:r>
            <a:r>
              <a:rPr lang="ja-JP" altLang="en-US" sz="1000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コインマーケットキャップ</a:t>
            </a:r>
            <a:r>
              <a:rPr lang="ko-KR" altLang="en-US" sz="1000" dirty="0">
                <a:solidFill>
                  <a:srgbClr val="FF0000"/>
                </a:solidFill>
                <a:latin typeface="Yu Gothic UI" panose="020B0500000000000000" pitchFamily="34" charset="-128"/>
                <a:ea typeface="나눔스퀘어" panose="020B0600000101010101" pitchFamily="50" charset="-127"/>
              </a:rPr>
              <a:t> </a:t>
            </a:r>
            <a:r>
              <a:rPr lang="en-US" altLang="ko-KR" sz="1000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2019.10.08</a:t>
            </a:r>
            <a:r>
              <a:rPr lang="ja-JP" altLang="en-US" sz="1000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日</a:t>
            </a:r>
            <a:r>
              <a:rPr lang="ko-KR" altLang="en-US" sz="1000" dirty="0">
                <a:solidFill>
                  <a:srgbClr val="FF0000"/>
                </a:solidFill>
                <a:latin typeface="Yu Gothic UI" panose="020B0500000000000000" pitchFamily="34" charset="-128"/>
                <a:ea typeface="나눔스퀘어" panose="020B0600000101010101" pitchFamily="50" charset="-127"/>
              </a:rPr>
              <a:t> </a:t>
            </a:r>
            <a:r>
              <a:rPr lang="en-US" altLang="ko-KR" sz="1000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16:37</a:t>
            </a:r>
            <a:r>
              <a:rPr lang="ja-JP" altLang="en-US" sz="1000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基準</a:t>
            </a:r>
            <a:endParaRPr lang="ko-KR" altLang="en-US" sz="1000" dirty="0">
              <a:solidFill>
                <a:srgbClr val="FF0000"/>
              </a:solidFill>
              <a:latin typeface="Yu Gothic UI" panose="020B0500000000000000" pitchFamily="34" charset="-128"/>
              <a:ea typeface="나눔스퀘어" panose="020B0600000101010101" pitchFamily="50" charset="-127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58CF31C6-AB4B-4F11-9C55-99E732F177BD}"/>
              </a:ext>
            </a:extLst>
          </p:cNvPr>
          <p:cNvSpPr txBox="1"/>
          <p:nvPr/>
        </p:nvSpPr>
        <p:spPr>
          <a:xfrm>
            <a:off x="8026503" y="2640571"/>
            <a:ext cx="2654985" cy="300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ja-JP" altLang="en-US" sz="1000" dirty="0">
                <a:solidFill>
                  <a:srgbClr val="FF7F7E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出金住所を確認します。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5158D90D-E335-454F-BCEF-528F6D11B315}"/>
              </a:ext>
            </a:extLst>
          </p:cNvPr>
          <p:cNvSpPr txBox="1"/>
          <p:nvPr/>
        </p:nvSpPr>
        <p:spPr>
          <a:xfrm>
            <a:off x="8026503" y="3468288"/>
            <a:ext cx="2654985" cy="2998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marL="171450" indent="-171450">
              <a:lnSpc>
                <a:spcPct val="150000"/>
              </a:lnSpc>
              <a:buFont typeface="Arial" panose="020B0604020202020204" pitchFamily="34" charset="0"/>
              <a:buChar char="•"/>
              <a:defRPr sz="1000">
                <a:latin typeface="나눔스퀘어" panose="020B0600000101010101" pitchFamily="50" charset="-127"/>
                <a:ea typeface="나눔스퀘어" panose="020B0600000101010101" pitchFamily="50" charset="-127"/>
              </a:defRPr>
            </a:lvl1pPr>
          </a:lstStyle>
          <a:p>
            <a:r>
              <a:rPr lang="ja-JP" altLang="en-US" dirty="0">
                <a:solidFill>
                  <a:srgbClr val="FF7F7E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財産状況と出金手数料が表示されます。</a:t>
            </a:r>
          </a:p>
        </p:txBody>
      </p:sp>
      <p:sp>
        <p:nvSpPr>
          <p:cNvPr id="44" name="직사각형 9">
            <a:extLst>
              <a:ext uri="{FF2B5EF4-FFF2-40B4-BE49-F238E27FC236}">
                <a16:creationId xmlns:a16="http://schemas.microsoft.com/office/drawing/2014/main" id="{C335CEF0-B12C-4473-A953-5D18CBD6D64D}"/>
              </a:ext>
            </a:extLst>
          </p:cNvPr>
          <p:cNvSpPr/>
          <p:nvPr/>
        </p:nvSpPr>
        <p:spPr>
          <a:xfrm>
            <a:off x="266854" y="357447"/>
            <a:ext cx="6175510" cy="532015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Yu Gothic UI" panose="020B0500000000000000" pitchFamily="34" charset="-128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9B5BF002-39F8-4EE4-949A-28F8094C7CA4}"/>
              </a:ext>
            </a:extLst>
          </p:cNvPr>
          <p:cNvSpPr txBox="1"/>
          <p:nvPr/>
        </p:nvSpPr>
        <p:spPr>
          <a:xfrm>
            <a:off x="325045" y="448736"/>
            <a:ext cx="29338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/>
            <a:r>
              <a:rPr lang="en-US" altLang="ko-KR" b="1" dirty="0">
                <a:solidFill>
                  <a:schemeClr val="bg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KOK PLAY </a:t>
            </a:r>
            <a:r>
              <a:rPr lang="ja-JP" altLang="en-US" b="1" dirty="0">
                <a:solidFill>
                  <a:schemeClr val="bg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使用説明</a:t>
            </a:r>
            <a:r>
              <a:rPr lang="ko-KR" altLang="en-US" b="1" dirty="0">
                <a:solidFill>
                  <a:schemeClr val="bg1"/>
                </a:solidFill>
                <a:latin typeface="Yu Gothic UI" panose="020B0500000000000000" pitchFamily="34" charset="-128"/>
              </a:rPr>
              <a:t> </a:t>
            </a:r>
            <a:r>
              <a:rPr lang="en-US" altLang="ko-KR" b="1" dirty="0">
                <a:solidFill>
                  <a:schemeClr val="bg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– </a:t>
            </a:r>
            <a:r>
              <a:rPr lang="ja-JP" altLang="en-US" b="1" dirty="0">
                <a:solidFill>
                  <a:schemeClr val="bg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出金</a:t>
            </a:r>
            <a:endParaRPr lang="ko-KR" altLang="en-US" dirty="0">
              <a:solidFill>
                <a:schemeClr val="bg1"/>
              </a:solidFill>
              <a:latin typeface="Yu Gothic UI" panose="020B05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749852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그림 28" descr="전자기기, 모니터, 디스플레이, 컴퓨터이(가) 표시된 사진&#10;&#10;자동 생성된 설명">
            <a:extLst>
              <a:ext uri="{FF2B5EF4-FFF2-40B4-BE49-F238E27FC236}">
                <a16:creationId xmlns:a16="http://schemas.microsoft.com/office/drawing/2014/main" id="{E416B096-07E6-4738-8459-20A96F24D6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5620" y="1430724"/>
            <a:ext cx="2124075" cy="42291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6C5DB66C-F6CC-4399-A24D-5455559D10B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8" y="1812891"/>
            <a:ext cx="1981184" cy="3522105"/>
          </a:xfrm>
          <a:prstGeom prst="rect">
            <a:avLst/>
          </a:prstGeom>
        </p:spPr>
      </p:pic>
      <p:pic>
        <p:nvPicPr>
          <p:cNvPr id="28" name="그림 27" descr="전자기기, 모니터, 디스플레이, 컴퓨터이(가) 표시된 사진&#10;&#10;자동 생성된 설명">
            <a:extLst>
              <a:ext uri="{FF2B5EF4-FFF2-40B4-BE49-F238E27FC236}">
                <a16:creationId xmlns:a16="http://schemas.microsoft.com/office/drawing/2014/main" id="{632E1E1A-A2FF-4AFF-BD28-97F4B5A3B6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5953" y="1430724"/>
            <a:ext cx="2124075" cy="4229100"/>
          </a:xfrm>
          <a:prstGeom prst="rect">
            <a:avLst/>
          </a:prstGeom>
        </p:spPr>
      </p:pic>
      <p:pic>
        <p:nvPicPr>
          <p:cNvPr id="27" name="그림 26" descr="전자기기, 모니터, 디스플레이, 컴퓨터이(가) 표시된 사진&#10;&#10;자동 생성된 설명">
            <a:extLst>
              <a:ext uri="{FF2B5EF4-FFF2-40B4-BE49-F238E27FC236}">
                <a16:creationId xmlns:a16="http://schemas.microsoft.com/office/drawing/2014/main" id="{7083E756-12E8-41CF-9C38-3337A0E620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832" y="1430724"/>
            <a:ext cx="2124075" cy="42291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98EA994-AEB6-4317-B2C6-1AAB612C258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1097" y="1828792"/>
            <a:ext cx="1976712" cy="3514154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77772F5D-9046-4259-B61A-12E184B944A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2299" y="1812891"/>
            <a:ext cx="1985656" cy="3530055"/>
          </a:xfrm>
          <a:prstGeom prst="rect">
            <a:avLst/>
          </a:prstGeom>
        </p:spPr>
      </p:pic>
      <p:sp>
        <p:nvSpPr>
          <p:cNvPr id="5" name="직사각형 4"/>
          <p:cNvSpPr/>
          <p:nvPr/>
        </p:nvSpPr>
        <p:spPr>
          <a:xfrm>
            <a:off x="2024305" y="3482340"/>
            <a:ext cx="1720597" cy="1518699"/>
          </a:xfrm>
          <a:prstGeom prst="rect">
            <a:avLst/>
          </a:prstGeom>
          <a:noFill/>
          <a:ln w="15875" cap="rnd">
            <a:solidFill>
              <a:srgbClr val="FF7F7E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3" name="그룹 22"/>
          <p:cNvGrpSpPr/>
          <p:nvPr/>
        </p:nvGrpSpPr>
        <p:grpSpPr>
          <a:xfrm>
            <a:off x="6573372" y="5274653"/>
            <a:ext cx="359959" cy="359959"/>
            <a:chOff x="6864754" y="3708400"/>
            <a:chExt cx="567267" cy="567267"/>
          </a:xfrm>
        </p:grpSpPr>
        <p:sp>
          <p:nvSpPr>
            <p:cNvPr id="24" name="타원 23"/>
            <p:cNvSpPr/>
            <p:nvPr/>
          </p:nvSpPr>
          <p:spPr>
            <a:xfrm>
              <a:off x="6864754" y="3708400"/>
              <a:ext cx="567267" cy="567267"/>
            </a:xfrm>
            <a:prstGeom prst="ellipse">
              <a:avLst/>
            </a:prstGeom>
            <a:solidFill>
              <a:srgbClr val="FFFF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pic>
          <p:nvPicPr>
            <p:cNvPr id="25" name="그림 24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64754" y="3708400"/>
              <a:ext cx="552213" cy="552213"/>
            </a:xfrm>
            <a:prstGeom prst="rect">
              <a:avLst/>
            </a:prstGeom>
          </p:spPr>
        </p:pic>
      </p:grpSp>
      <p:sp>
        <p:nvSpPr>
          <p:cNvPr id="35" name="직사각형 34"/>
          <p:cNvSpPr/>
          <p:nvPr/>
        </p:nvSpPr>
        <p:spPr>
          <a:xfrm>
            <a:off x="8340580" y="3847406"/>
            <a:ext cx="1126948" cy="232233"/>
          </a:xfrm>
          <a:prstGeom prst="rect">
            <a:avLst/>
          </a:prstGeom>
          <a:noFill/>
          <a:ln w="15875" cap="rnd">
            <a:solidFill>
              <a:srgbClr val="FF7F7E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30" name="그룹 29"/>
          <p:cNvGrpSpPr/>
          <p:nvPr/>
        </p:nvGrpSpPr>
        <p:grpSpPr>
          <a:xfrm>
            <a:off x="9007677" y="5289755"/>
            <a:ext cx="359959" cy="359959"/>
            <a:chOff x="6864754" y="3708400"/>
            <a:chExt cx="567267" cy="567267"/>
          </a:xfrm>
        </p:grpSpPr>
        <p:sp>
          <p:nvSpPr>
            <p:cNvPr id="33" name="타원 32"/>
            <p:cNvSpPr/>
            <p:nvPr/>
          </p:nvSpPr>
          <p:spPr>
            <a:xfrm>
              <a:off x="6864754" y="3708400"/>
              <a:ext cx="567267" cy="567267"/>
            </a:xfrm>
            <a:prstGeom prst="ellipse">
              <a:avLst/>
            </a:prstGeom>
            <a:solidFill>
              <a:srgbClr val="FFFF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pic>
          <p:nvPicPr>
            <p:cNvPr id="34" name="그림 3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64754" y="3708400"/>
              <a:ext cx="552213" cy="552213"/>
            </a:xfrm>
            <a:prstGeom prst="rect">
              <a:avLst/>
            </a:prstGeom>
          </p:spPr>
        </p:pic>
      </p:grpSp>
      <p:sp>
        <p:nvSpPr>
          <p:cNvPr id="19" name="직사각형 18"/>
          <p:cNvSpPr/>
          <p:nvPr/>
        </p:nvSpPr>
        <p:spPr>
          <a:xfrm>
            <a:off x="8340580" y="4515436"/>
            <a:ext cx="1658734" cy="546213"/>
          </a:xfrm>
          <a:prstGeom prst="rect">
            <a:avLst/>
          </a:prstGeom>
          <a:noFill/>
          <a:ln w="15875" cap="rnd">
            <a:solidFill>
              <a:srgbClr val="FF7F7E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21" name="꺾인 연결선 20"/>
          <p:cNvCxnSpPr>
            <a:cxnSpLocks/>
            <a:stCxn id="19" idx="3"/>
          </p:cNvCxnSpPr>
          <p:nvPr/>
        </p:nvCxnSpPr>
        <p:spPr>
          <a:xfrm>
            <a:off x="9999314" y="4788543"/>
            <a:ext cx="716583" cy="677086"/>
          </a:xfrm>
          <a:prstGeom prst="bentConnector3">
            <a:avLst>
              <a:gd name="adj1" fmla="val 50000"/>
            </a:avLst>
          </a:prstGeom>
          <a:ln>
            <a:solidFill>
              <a:srgbClr val="FF7F7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직사각형 9">
            <a:extLst>
              <a:ext uri="{FF2B5EF4-FFF2-40B4-BE49-F238E27FC236}">
                <a16:creationId xmlns:a16="http://schemas.microsoft.com/office/drawing/2014/main" id="{43193750-5546-42F0-A0A2-579EC58B8CAD}"/>
              </a:ext>
            </a:extLst>
          </p:cNvPr>
          <p:cNvSpPr/>
          <p:nvPr/>
        </p:nvSpPr>
        <p:spPr>
          <a:xfrm>
            <a:off x="266854" y="357447"/>
            <a:ext cx="6175510" cy="532015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Yu Gothic UI" panose="020B0500000000000000" pitchFamily="34" charset="-128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8899FAE8-AED6-421C-9369-3AD2D5A6F520}"/>
              </a:ext>
            </a:extLst>
          </p:cNvPr>
          <p:cNvSpPr txBox="1"/>
          <p:nvPr/>
        </p:nvSpPr>
        <p:spPr>
          <a:xfrm>
            <a:off x="325045" y="448736"/>
            <a:ext cx="3443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/>
            <a:r>
              <a:rPr lang="en-US" altLang="ko-KR" b="1" dirty="0">
                <a:solidFill>
                  <a:schemeClr val="bg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KOK PLAY </a:t>
            </a:r>
            <a:r>
              <a:rPr lang="ja-JP" altLang="en-US" b="1" dirty="0">
                <a:solidFill>
                  <a:schemeClr val="bg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使用説明</a:t>
            </a:r>
            <a:r>
              <a:rPr lang="ko-KR" altLang="en-US" b="1" dirty="0">
                <a:solidFill>
                  <a:schemeClr val="bg1"/>
                </a:solidFill>
                <a:latin typeface="Yu Gothic UI" panose="020B0500000000000000" pitchFamily="34" charset="-128"/>
              </a:rPr>
              <a:t> </a:t>
            </a:r>
            <a:r>
              <a:rPr lang="en-US" altLang="ko-KR" b="1" dirty="0">
                <a:solidFill>
                  <a:schemeClr val="bg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– </a:t>
            </a:r>
            <a:r>
              <a:rPr lang="ja-JP" altLang="en-US" b="1" dirty="0">
                <a:solidFill>
                  <a:schemeClr val="bg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コイン交換</a:t>
            </a:r>
            <a:endParaRPr lang="ko-KR" altLang="en-US" dirty="0">
              <a:solidFill>
                <a:schemeClr val="bg1"/>
              </a:solidFill>
              <a:latin typeface="Yu Gothic UI" panose="020B0500000000000000" pitchFamily="34" charset="-128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E705014B-7255-40D0-9197-A1E26AFF0FF9}"/>
              </a:ext>
            </a:extLst>
          </p:cNvPr>
          <p:cNvSpPr txBox="1"/>
          <p:nvPr/>
        </p:nvSpPr>
        <p:spPr>
          <a:xfrm>
            <a:off x="2189248" y="5954302"/>
            <a:ext cx="177805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100" dirty="0">
                <a:latin typeface="Yu Gothic UI" panose="020B0500000000000000" pitchFamily="34" charset="-128"/>
                <a:ea typeface="Yu Gothic UI" panose="020B0500000000000000" pitchFamily="34" charset="-128"/>
              </a:rPr>
              <a:t>1.</a:t>
            </a:r>
            <a:r>
              <a:rPr lang="ja-JP" altLang="en-US" sz="1100" dirty="0">
                <a:latin typeface="Yu Gothic UI" panose="020B0500000000000000" pitchFamily="34" charset="-128"/>
                <a:ea typeface="Yu Gothic UI" panose="020B0500000000000000" pitchFamily="34" charset="-128"/>
              </a:rPr>
              <a:t>交換するコインを選びます。</a:t>
            </a:r>
            <a:endParaRPr lang="ko-KR" altLang="en-US" sz="1100" dirty="0">
              <a:latin typeface="Yu Gothic UI" panose="020B0500000000000000" pitchFamily="34" charset="-128"/>
              <a:ea typeface="나눔스퀘어" panose="020B0600000101010101" pitchFamily="50" charset="-127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E53DEC46-F411-4281-98AF-5532163A989D}"/>
              </a:ext>
            </a:extLst>
          </p:cNvPr>
          <p:cNvSpPr txBox="1"/>
          <p:nvPr/>
        </p:nvSpPr>
        <p:spPr>
          <a:xfrm>
            <a:off x="5476942" y="5894093"/>
            <a:ext cx="1412566" cy="320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100" dirty="0">
                <a:latin typeface="Yu Gothic UI" panose="020B0500000000000000" pitchFamily="34" charset="-128"/>
                <a:ea typeface="Yu Gothic UI" panose="020B0500000000000000" pitchFamily="34" charset="-128"/>
              </a:rPr>
              <a:t>2.</a:t>
            </a:r>
            <a:r>
              <a:rPr lang="ja-JP" altLang="en-US" sz="1100" dirty="0">
                <a:latin typeface="Yu Gothic UI" panose="020B0500000000000000" pitchFamily="34" charset="-128"/>
                <a:ea typeface="Yu Gothic UI" panose="020B0500000000000000" pitchFamily="34" charset="-128"/>
              </a:rPr>
              <a:t>交換をタップします。</a:t>
            </a:r>
            <a:endParaRPr lang="ko-KR" altLang="en-US" sz="1100" dirty="0">
              <a:latin typeface="Yu Gothic UI" panose="020B0500000000000000" pitchFamily="34" charset="-128"/>
              <a:ea typeface="나눔스퀘어" panose="020B0600000101010101" pitchFamily="50" charset="-127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DFAE40B7-D52A-4F38-B1BF-FE5BCAB8248C}"/>
              </a:ext>
            </a:extLst>
          </p:cNvPr>
          <p:cNvSpPr txBox="1"/>
          <p:nvPr/>
        </p:nvSpPr>
        <p:spPr>
          <a:xfrm>
            <a:off x="8232523" y="5954302"/>
            <a:ext cx="169469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100" dirty="0">
                <a:latin typeface="Yu Gothic UI" panose="020B0500000000000000" pitchFamily="34" charset="-128"/>
                <a:ea typeface="Yu Gothic UI" panose="020B0500000000000000" pitchFamily="34" charset="-128"/>
              </a:rPr>
              <a:t>3.</a:t>
            </a:r>
            <a:r>
              <a:rPr lang="ja-JP" altLang="en-US" sz="1100" dirty="0">
                <a:latin typeface="Yu Gothic UI" panose="020B0500000000000000" pitchFamily="34" charset="-128"/>
                <a:ea typeface="Yu Gothic UI" panose="020B0500000000000000" pitchFamily="34" charset="-128"/>
              </a:rPr>
              <a:t>交換数量をタップします。</a:t>
            </a:r>
            <a:endParaRPr lang="ko-KR" altLang="en-US" sz="1100" dirty="0">
              <a:latin typeface="Yu Gothic UI" panose="020B0500000000000000" pitchFamily="34" charset="-128"/>
              <a:ea typeface="나눔스퀘어" panose="020B0600000101010101" pitchFamily="50" charset="-127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D6611309-8AC0-44DE-8081-4F1FBC6F5906}"/>
              </a:ext>
            </a:extLst>
          </p:cNvPr>
          <p:cNvSpPr txBox="1"/>
          <p:nvPr/>
        </p:nvSpPr>
        <p:spPr>
          <a:xfrm>
            <a:off x="10788279" y="5302604"/>
            <a:ext cx="1259633" cy="2945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marL="171450" indent="-171450">
              <a:lnSpc>
                <a:spcPct val="150000"/>
              </a:lnSpc>
              <a:buFont typeface="Arial" panose="020B0604020202020204" pitchFamily="34" charset="0"/>
              <a:buChar char="•"/>
              <a:defRPr sz="1000">
                <a:latin typeface="나눔스퀘어" panose="020B0600000101010101" pitchFamily="50" charset="-127"/>
                <a:ea typeface="나눔스퀘어" panose="020B0600000101010101" pitchFamily="50" charset="-127"/>
              </a:defRPr>
            </a:lvl1pPr>
          </a:lstStyle>
          <a:p>
            <a:r>
              <a:rPr lang="ja-JP" altLang="en-US" dirty="0">
                <a:solidFill>
                  <a:srgbClr val="FF7F7E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コイン相場が表示</a:t>
            </a:r>
          </a:p>
        </p:txBody>
      </p:sp>
    </p:spTree>
    <p:extLst>
      <p:ext uri="{BB962C8B-B14F-4D97-AF65-F5344CB8AC3E}">
        <p14:creationId xmlns:p14="http://schemas.microsoft.com/office/powerpoint/2010/main" val="16438283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C6E6E511-97CE-4E91-A650-BE7379B135C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7315" y="1906472"/>
            <a:ext cx="1969166" cy="3500739"/>
          </a:xfrm>
          <a:prstGeom prst="rect">
            <a:avLst/>
          </a:prstGeom>
        </p:spPr>
      </p:pic>
      <p:pic>
        <p:nvPicPr>
          <p:cNvPr id="19" name="그림 18" descr="전자기기, 모니터, 디스플레이, 컴퓨터이(가) 표시된 사진&#10;&#10;자동 생성된 설명">
            <a:extLst>
              <a:ext uri="{FF2B5EF4-FFF2-40B4-BE49-F238E27FC236}">
                <a16:creationId xmlns:a16="http://schemas.microsoft.com/office/drawing/2014/main" id="{AC438CBB-F743-4F9F-A2AD-D8A15136F2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5973" y="1525974"/>
            <a:ext cx="2124075" cy="42291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BA04953-4226-432E-9A75-19B9F95BA1B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9228" y="1902375"/>
            <a:ext cx="1971470" cy="3504836"/>
          </a:xfrm>
          <a:prstGeom prst="rect">
            <a:avLst/>
          </a:prstGeom>
        </p:spPr>
      </p:pic>
      <p:sp>
        <p:nvSpPr>
          <p:cNvPr id="20" name="직사각형 19"/>
          <p:cNvSpPr/>
          <p:nvPr/>
        </p:nvSpPr>
        <p:spPr>
          <a:xfrm>
            <a:off x="3044507" y="3633249"/>
            <a:ext cx="1692896" cy="1383527"/>
          </a:xfrm>
          <a:prstGeom prst="rect">
            <a:avLst/>
          </a:prstGeom>
          <a:noFill/>
          <a:ln w="15875" cap="rnd">
            <a:solidFill>
              <a:srgbClr val="FF7F7E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직사각형 20"/>
          <p:cNvSpPr/>
          <p:nvPr/>
        </p:nvSpPr>
        <p:spPr>
          <a:xfrm>
            <a:off x="8196033" y="2279679"/>
            <a:ext cx="674072" cy="288096"/>
          </a:xfrm>
          <a:prstGeom prst="rect">
            <a:avLst/>
          </a:prstGeom>
          <a:noFill/>
          <a:ln w="15875" cap="rnd">
            <a:solidFill>
              <a:srgbClr val="FF7F7E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0" name="직사각형 39"/>
          <p:cNvSpPr/>
          <p:nvPr/>
        </p:nvSpPr>
        <p:spPr>
          <a:xfrm flipV="1">
            <a:off x="7496506" y="5137842"/>
            <a:ext cx="938254" cy="232443"/>
          </a:xfrm>
          <a:prstGeom prst="rect">
            <a:avLst/>
          </a:prstGeom>
          <a:noFill/>
          <a:ln w="15875" cap="rnd">
            <a:solidFill>
              <a:srgbClr val="FF7F7E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8" name="그룹 27"/>
          <p:cNvGrpSpPr/>
          <p:nvPr/>
        </p:nvGrpSpPr>
        <p:grpSpPr>
          <a:xfrm>
            <a:off x="7836074" y="5389067"/>
            <a:ext cx="359959" cy="359959"/>
            <a:chOff x="6864754" y="3708400"/>
            <a:chExt cx="567267" cy="567267"/>
          </a:xfrm>
        </p:grpSpPr>
        <p:sp>
          <p:nvSpPr>
            <p:cNvPr id="29" name="타원 28"/>
            <p:cNvSpPr/>
            <p:nvPr/>
          </p:nvSpPr>
          <p:spPr>
            <a:xfrm>
              <a:off x="6864754" y="3708400"/>
              <a:ext cx="567267" cy="567267"/>
            </a:xfrm>
            <a:prstGeom prst="ellipse">
              <a:avLst/>
            </a:prstGeom>
            <a:solidFill>
              <a:srgbClr val="FFFF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pic>
          <p:nvPicPr>
            <p:cNvPr id="36" name="그림 3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64754" y="3708400"/>
              <a:ext cx="552213" cy="552213"/>
            </a:xfrm>
            <a:prstGeom prst="rect">
              <a:avLst/>
            </a:prstGeom>
          </p:spPr>
        </p:pic>
      </p:grpSp>
      <p:pic>
        <p:nvPicPr>
          <p:cNvPr id="17" name="그림 16" descr="전자기기, 모니터, 디스플레이, 컴퓨터이(가) 표시된 사진&#10;&#10;자동 생성된 설명">
            <a:extLst>
              <a:ext uri="{FF2B5EF4-FFF2-40B4-BE49-F238E27FC236}">
                <a16:creationId xmlns:a16="http://schemas.microsoft.com/office/drawing/2014/main" id="{B45FCF20-B5E3-45B3-B320-59444D8DE8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4074" y="1525974"/>
            <a:ext cx="2124075" cy="4229100"/>
          </a:xfrm>
          <a:prstGeom prst="rect">
            <a:avLst/>
          </a:prstGeom>
        </p:spPr>
      </p:pic>
      <p:grpSp>
        <p:nvGrpSpPr>
          <p:cNvPr id="23" name="그룹 22"/>
          <p:cNvGrpSpPr/>
          <p:nvPr/>
        </p:nvGrpSpPr>
        <p:grpSpPr>
          <a:xfrm>
            <a:off x="4206541" y="5357831"/>
            <a:ext cx="359959" cy="359959"/>
            <a:chOff x="6864754" y="3708400"/>
            <a:chExt cx="567267" cy="567267"/>
          </a:xfrm>
        </p:grpSpPr>
        <p:sp>
          <p:nvSpPr>
            <p:cNvPr id="24" name="타원 23"/>
            <p:cNvSpPr/>
            <p:nvPr/>
          </p:nvSpPr>
          <p:spPr>
            <a:xfrm>
              <a:off x="6864754" y="3708400"/>
              <a:ext cx="567267" cy="567267"/>
            </a:xfrm>
            <a:prstGeom prst="ellipse">
              <a:avLst/>
            </a:prstGeom>
            <a:solidFill>
              <a:srgbClr val="FFFF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pic>
          <p:nvPicPr>
            <p:cNvPr id="25" name="그림 2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64754" y="3708400"/>
              <a:ext cx="552213" cy="552213"/>
            </a:xfrm>
            <a:prstGeom prst="rect">
              <a:avLst/>
            </a:prstGeom>
          </p:spPr>
        </p:pic>
      </p:grpSp>
      <p:sp>
        <p:nvSpPr>
          <p:cNvPr id="22" name="직사각형 9">
            <a:extLst>
              <a:ext uri="{FF2B5EF4-FFF2-40B4-BE49-F238E27FC236}">
                <a16:creationId xmlns:a16="http://schemas.microsoft.com/office/drawing/2014/main" id="{818D816C-7F35-4FEB-975B-3A2312640027}"/>
              </a:ext>
            </a:extLst>
          </p:cNvPr>
          <p:cNvSpPr/>
          <p:nvPr/>
        </p:nvSpPr>
        <p:spPr>
          <a:xfrm>
            <a:off x="266854" y="357447"/>
            <a:ext cx="6175510" cy="532015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Yu Gothic UI" panose="020B0500000000000000" pitchFamily="34" charset="-128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99CCFBB-3431-4D12-A3E0-3C68DDB167B6}"/>
              </a:ext>
            </a:extLst>
          </p:cNvPr>
          <p:cNvSpPr txBox="1"/>
          <p:nvPr/>
        </p:nvSpPr>
        <p:spPr>
          <a:xfrm>
            <a:off x="325045" y="448736"/>
            <a:ext cx="3443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/>
            <a:r>
              <a:rPr lang="en-US" altLang="ko-KR" b="1" dirty="0">
                <a:solidFill>
                  <a:schemeClr val="bg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KOK PLAY </a:t>
            </a:r>
            <a:r>
              <a:rPr lang="ja-JP" altLang="en-US" b="1" dirty="0">
                <a:solidFill>
                  <a:schemeClr val="bg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使用説明</a:t>
            </a:r>
            <a:r>
              <a:rPr lang="ko-KR" altLang="en-US" b="1" dirty="0">
                <a:solidFill>
                  <a:schemeClr val="bg1"/>
                </a:solidFill>
                <a:latin typeface="Yu Gothic UI" panose="020B0500000000000000" pitchFamily="34" charset="-128"/>
              </a:rPr>
              <a:t> </a:t>
            </a:r>
            <a:r>
              <a:rPr lang="en-US" altLang="ko-KR" b="1" dirty="0">
                <a:solidFill>
                  <a:schemeClr val="bg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– </a:t>
            </a:r>
            <a:r>
              <a:rPr lang="ja-JP" altLang="en-US" b="1" dirty="0">
                <a:solidFill>
                  <a:schemeClr val="bg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コイン交換</a:t>
            </a:r>
            <a:endParaRPr lang="ko-KR" altLang="en-US" dirty="0">
              <a:solidFill>
                <a:schemeClr val="bg1"/>
              </a:solidFill>
              <a:latin typeface="Yu Gothic UI" panose="020B0500000000000000" pitchFamily="34" charset="-128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89BAD37-5C30-4801-B214-7F0DB351022D}"/>
              </a:ext>
            </a:extLst>
          </p:cNvPr>
          <p:cNvSpPr txBox="1"/>
          <p:nvPr/>
        </p:nvSpPr>
        <p:spPr>
          <a:xfrm>
            <a:off x="2203525" y="5940418"/>
            <a:ext cx="3744936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en-US" altLang="ko-KR" sz="1100" dirty="0">
                <a:latin typeface="Yu Gothic UI" panose="020B0500000000000000" pitchFamily="34" charset="-128"/>
                <a:ea typeface="Yu Gothic UI" panose="020B0500000000000000" pitchFamily="34" charset="-128"/>
              </a:rPr>
              <a:t>4.</a:t>
            </a:r>
            <a:r>
              <a:rPr lang="ja-JP" altLang="en-US" sz="1100" dirty="0">
                <a:latin typeface="Yu Gothic UI" panose="020B0500000000000000" pitchFamily="34" charset="-128"/>
                <a:ea typeface="Yu Gothic UI" panose="020B0500000000000000" pitchFamily="34" charset="-128"/>
              </a:rPr>
              <a:t>交換数量を入力し、確認をタップします。</a:t>
            </a:r>
            <a:endParaRPr lang="ko-KR" altLang="en-US" sz="1100" dirty="0">
              <a:latin typeface="Yu Gothic UI" panose="020B0500000000000000" pitchFamily="34" charset="-128"/>
              <a:ea typeface="나눔스퀘어" panose="020B0600000101010101" pitchFamily="50" charset="-127"/>
            </a:endParaRPr>
          </a:p>
          <a:p>
            <a:pPr algn="ctr">
              <a:lnSpc>
                <a:spcPct val="150000"/>
              </a:lnSpc>
            </a:pPr>
            <a:r>
              <a:rPr lang="en-US" altLang="ko-KR" sz="1000" dirty="0">
                <a:latin typeface="Yu Gothic UI" panose="020B0500000000000000" pitchFamily="34" charset="-128"/>
                <a:ea typeface="Yu Gothic UI" panose="020B0500000000000000" pitchFamily="34" charset="-128"/>
              </a:rPr>
              <a:t>(</a:t>
            </a:r>
            <a:r>
              <a:rPr lang="ja-JP" altLang="en-US" sz="1000" dirty="0">
                <a:latin typeface="Yu Gothic UI" panose="020B0500000000000000" pitchFamily="34" charset="-128"/>
                <a:ea typeface="Yu Gothic UI" panose="020B0500000000000000" pitchFamily="34" charset="-128"/>
              </a:rPr>
              <a:t>入力を間違った場合、ディフォルトで間違った内容を消すことができます</a:t>
            </a:r>
            <a:r>
              <a:rPr lang="en-US" altLang="ko-KR" sz="1000" dirty="0">
                <a:latin typeface="Yu Gothic UI" panose="020B0500000000000000" pitchFamily="34" charset="-128"/>
                <a:ea typeface="Yu Gothic UI" panose="020B0500000000000000" pitchFamily="34" charset="-128"/>
              </a:rPr>
              <a:t>)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A55431F-6FDB-462A-89CC-3A76537A6238}"/>
              </a:ext>
            </a:extLst>
          </p:cNvPr>
          <p:cNvSpPr txBox="1"/>
          <p:nvPr/>
        </p:nvSpPr>
        <p:spPr>
          <a:xfrm>
            <a:off x="6789264" y="5921037"/>
            <a:ext cx="2435282" cy="320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100" dirty="0">
                <a:latin typeface="Yu Gothic UI" panose="020B0500000000000000" pitchFamily="34" charset="-128"/>
                <a:ea typeface="Yu Gothic UI" panose="020B0500000000000000" pitchFamily="34" charset="-128"/>
              </a:rPr>
              <a:t>5.</a:t>
            </a:r>
            <a:r>
              <a:rPr lang="ja-JP" altLang="en-US" sz="1100" dirty="0">
                <a:latin typeface="Yu Gothic UI" panose="020B0500000000000000" pitchFamily="34" charset="-128"/>
                <a:ea typeface="Yu Gothic UI" panose="020B0500000000000000" pitchFamily="34" charset="-128"/>
              </a:rPr>
              <a:t>目標金額を選び、交換をタップします。</a:t>
            </a:r>
            <a:endParaRPr lang="ko-KR" altLang="en-US" sz="1100" dirty="0">
              <a:latin typeface="Yu Gothic UI" panose="020B0500000000000000" pitchFamily="34" charset="-128"/>
              <a:ea typeface="나눔스퀘어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9267330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DD22CBF-B044-458C-ADE0-BB96122955D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25" b="6745"/>
          <a:stretch/>
        </p:blipFill>
        <p:spPr>
          <a:xfrm>
            <a:off x="7032246" y="1812637"/>
            <a:ext cx="1936825" cy="3528556"/>
          </a:xfrm>
          <a:prstGeom prst="rect">
            <a:avLst/>
          </a:prstGeom>
        </p:spPr>
      </p:pic>
      <p:pic>
        <p:nvPicPr>
          <p:cNvPr id="12" name="그림 11" descr="전자기기, 모니터, 디스플레이, 컴퓨터이(가) 표시된 사진&#10;&#10;자동 생성된 설명">
            <a:extLst>
              <a:ext uri="{FF2B5EF4-FFF2-40B4-BE49-F238E27FC236}">
                <a16:creationId xmlns:a16="http://schemas.microsoft.com/office/drawing/2014/main" id="{8211CCF1-05A8-45AA-8CF7-2CD9E3F267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3449" y="1468824"/>
            <a:ext cx="2124075" cy="4229100"/>
          </a:xfrm>
          <a:prstGeom prst="rect">
            <a:avLst/>
          </a:prstGeom>
        </p:spPr>
      </p:pic>
      <p:pic>
        <p:nvPicPr>
          <p:cNvPr id="10" name="그림 9" descr="전자기기, 모니터, 디스플레이, 컴퓨터이(가) 표시된 사진&#10;&#10;자동 생성된 설명">
            <a:extLst>
              <a:ext uri="{FF2B5EF4-FFF2-40B4-BE49-F238E27FC236}">
                <a16:creationId xmlns:a16="http://schemas.microsoft.com/office/drawing/2014/main" id="{ED9E1F22-DE73-424B-B5CB-6CE11FB524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3599" y="1468824"/>
            <a:ext cx="2124075" cy="42291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847135D-5D96-4B32-B109-138204E6E97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82" b="6138"/>
          <a:stretch/>
        </p:blipFill>
        <p:spPr>
          <a:xfrm>
            <a:off x="2907255" y="1852391"/>
            <a:ext cx="1950991" cy="3488801"/>
          </a:xfrm>
          <a:prstGeom prst="rect">
            <a:avLst/>
          </a:prstGeom>
        </p:spPr>
      </p:pic>
      <p:sp>
        <p:nvSpPr>
          <p:cNvPr id="20" name="직사각형 19"/>
          <p:cNvSpPr/>
          <p:nvPr/>
        </p:nvSpPr>
        <p:spPr>
          <a:xfrm>
            <a:off x="2966344" y="3238336"/>
            <a:ext cx="1820341" cy="1482752"/>
          </a:xfrm>
          <a:prstGeom prst="rect">
            <a:avLst/>
          </a:prstGeom>
          <a:noFill/>
          <a:ln w="15875" cap="rnd">
            <a:solidFill>
              <a:srgbClr val="FF7F7E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직사각형 19">
            <a:extLst>
              <a:ext uri="{FF2B5EF4-FFF2-40B4-BE49-F238E27FC236}">
                <a16:creationId xmlns:a16="http://schemas.microsoft.com/office/drawing/2014/main" id="{DD04BC6A-757E-48AA-BAF4-4837BDD285EE}"/>
              </a:ext>
            </a:extLst>
          </p:cNvPr>
          <p:cNvSpPr/>
          <p:nvPr/>
        </p:nvSpPr>
        <p:spPr>
          <a:xfrm>
            <a:off x="7073578" y="2900984"/>
            <a:ext cx="1854159" cy="674704"/>
          </a:xfrm>
          <a:prstGeom prst="rect">
            <a:avLst/>
          </a:prstGeom>
          <a:noFill/>
          <a:ln w="15875" cap="rnd">
            <a:solidFill>
              <a:srgbClr val="FF7F7E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직사각형 26">
            <a:extLst>
              <a:ext uri="{FF2B5EF4-FFF2-40B4-BE49-F238E27FC236}">
                <a16:creationId xmlns:a16="http://schemas.microsoft.com/office/drawing/2014/main" id="{AE404BDC-840D-4258-960B-C8136295EEAB}"/>
              </a:ext>
            </a:extLst>
          </p:cNvPr>
          <p:cNvSpPr/>
          <p:nvPr/>
        </p:nvSpPr>
        <p:spPr>
          <a:xfrm>
            <a:off x="266854" y="357447"/>
            <a:ext cx="6175510" cy="532015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Yu Gothic UI" panose="020B0500000000000000" pitchFamily="34" charset="-128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F0BBAB7-638E-4336-95C4-A7295A1D7ACD}"/>
              </a:ext>
            </a:extLst>
          </p:cNvPr>
          <p:cNvSpPr txBox="1"/>
          <p:nvPr/>
        </p:nvSpPr>
        <p:spPr>
          <a:xfrm>
            <a:off x="325045" y="448736"/>
            <a:ext cx="38218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/>
            <a:r>
              <a:rPr lang="en-US" altLang="ko-KR" b="1" dirty="0">
                <a:solidFill>
                  <a:schemeClr val="bg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KOK PLAY </a:t>
            </a:r>
            <a:r>
              <a:rPr lang="ja-JP" altLang="en-US" b="1" dirty="0">
                <a:solidFill>
                  <a:schemeClr val="bg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使用説明</a:t>
            </a:r>
            <a:r>
              <a:rPr lang="ko-KR" altLang="en-US" b="1" dirty="0">
                <a:solidFill>
                  <a:schemeClr val="bg1"/>
                </a:solidFill>
                <a:latin typeface="Yu Gothic UI" panose="020B0500000000000000" pitchFamily="34" charset="-128"/>
              </a:rPr>
              <a:t> </a:t>
            </a:r>
            <a:r>
              <a:rPr lang="en-US" altLang="ko-KR" b="1" dirty="0">
                <a:solidFill>
                  <a:schemeClr val="bg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– </a:t>
            </a:r>
            <a:r>
              <a:rPr lang="ja-JP" altLang="en-US" b="1" dirty="0">
                <a:solidFill>
                  <a:schemeClr val="bg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マイニング入金</a:t>
            </a:r>
            <a:endParaRPr lang="ko-KR" altLang="en-US" dirty="0">
              <a:solidFill>
                <a:schemeClr val="bg1"/>
              </a:solidFill>
              <a:latin typeface="Yu Gothic UI" panose="020B0500000000000000" pitchFamily="34" charset="-128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5E8BBEF-8C54-4246-9BDB-DC7B7D71CE1F}"/>
              </a:ext>
            </a:extLst>
          </p:cNvPr>
          <p:cNvSpPr txBox="1"/>
          <p:nvPr/>
        </p:nvSpPr>
        <p:spPr>
          <a:xfrm>
            <a:off x="1936084" y="5959039"/>
            <a:ext cx="396110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defRPr sz="1100">
                <a:latin typeface="Microsoft YaHei" panose="020B0503020204020204" pitchFamily="34" charset="-122"/>
                <a:ea typeface="Microsoft YaHei" panose="020B0503020204020204" pitchFamily="34" charset="-122"/>
              </a:defRPr>
            </a:lvl1pPr>
          </a:lstStyle>
          <a:p>
            <a:r>
              <a:rPr lang="en-US" altLang="ko-KR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1. </a:t>
            </a:r>
            <a:r>
              <a:rPr lang="ja-JP" altLang="en-US" dirty="0">
                <a:latin typeface="Yu Gothic UI" panose="020B0500000000000000" pitchFamily="34" charset="-128"/>
                <a:ea typeface="Yu Gothic UI" panose="020B0500000000000000" pitchFamily="34" charset="-128"/>
              </a:rPr>
              <a:t>入金するコインを選びます。</a:t>
            </a:r>
            <a:r>
              <a:rPr lang="ko-KR" altLang="en-US" dirty="0">
                <a:latin typeface="Yu Gothic UI" panose="020B0500000000000000" pitchFamily="34" charset="-128"/>
                <a:ea typeface="나눔스퀘어" panose="020B0600000101010101" pitchFamily="50" charset="-127"/>
              </a:rPr>
              <a:t> </a:t>
            </a:r>
            <a:r>
              <a:rPr lang="en-US" altLang="ko-KR" dirty="0">
                <a:latin typeface="Yu Gothic UI" panose="020B0500000000000000" pitchFamily="34" charset="-128"/>
                <a:ea typeface="Yu Gothic UI" panose="020B0500000000000000" pitchFamily="34" charset="-128"/>
              </a:rPr>
              <a:t>(</a:t>
            </a:r>
            <a:r>
              <a:rPr lang="ja-JP" altLang="en-US" dirty="0">
                <a:latin typeface="Yu Gothic UI" panose="020B0500000000000000" pitchFamily="34" charset="-128"/>
                <a:ea typeface="Yu Gothic UI" panose="020B0500000000000000" pitchFamily="34" charset="-128"/>
              </a:rPr>
              <a:t>現在</a:t>
            </a:r>
            <a:r>
              <a:rPr lang="en-US" altLang="ko-KR" dirty="0">
                <a:latin typeface="Yu Gothic UI" panose="020B0500000000000000" pitchFamily="34" charset="-128"/>
                <a:ea typeface="Yu Gothic UI" panose="020B0500000000000000" pitchFamily="34" charset="-128"/>
              </a:rPr>
              <a:t>ETH</a:t>
            </a:r>
            <a:r>
              <a:rPr lang="ja-JP" altLang="en-US" dirty="0">
                <a:latin typeface="Yu Gothic UI" panose="020B0500000000000000" pitchFamily="34" charset="-128"/>
                <a:ea typeface="Yu Gothic UI" panose="020B0500000000000000" pitchFamily="34" charset="-128"/>
              </a:rPr>
              <a:t>、</a:t>
            </a:r>
            <a:r>
              <a:rPr lang="en-US" altLang="ko-KR" dirty="0">
                <a:latin typeface="Yu Gothic UI" panose="020B0500000000000000" pitchFamily="34" charset="-128"/>
                <a:ea typeface="Yu Gothic UI" panose="020B0500000000000000" pitchFamily="34" charset="-128"/>
              </a:rPr>
              <a:t>BTC</a:t>
            </a:r>
            <a:r>
              <a:rPr lang="ja-JP" altLang="en-US" dirty="0">
                <a:latin typeface="Yu Gothic UI" panose="020B0500000000000000" pitchFamily="34" charset="-128"/>
                <a:ea typeface="Yu Gothic UI" panose="020B0500000000000000" pitchFamily="34" charset="-128"/>
              </a:rPr>
              <a:t>、</a:t>
            </a:r>
            <a:r>
              <a:rPr lang="en-US" altLang="zh-CN" dirty="0">
                <a:latin typeface="Yu Gothic UI" panose="020B0500000000000000" pitchFamily="34" charset="-128"/>
                <a:ea typeface="Yu Gothic UI" panose="020B0500000000000000" pitchFamily="34" charset="-128"/>
              </a:rPr>
              <a:t>USDT</a:t>
            </a:r>
            <a:r>
              <a:rPr lang="ja-JP" altLang="en-US" dirty="0">
                <a:latin typeface="Yu Gothic UI" panose="020B0500000000000000" pitchFamily="34" charset="-128"/>
                <a:ea typeface="Yu Gothic UI" panose="020B0500000000000000" pitchFamily="34" charset="-128"/>
              </a:rPr>
              <a:t>で入金可能</a:t>
            </a:r>
            <a:r>
              <a:rPr lang="en-US" altLang="ko-KR" dirty="0">
                <a:latin typeface="Yu Gothic UI" panose="020B0500000000000000" pitchFamily="34" charset="-128"/>
                <a:ea typeface="Yu Gothic UI" panose="020B0500000000000000" pitchFamily="34" charset="-128"/>
              </a:rPr>
              <a:t>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B0AA7E7-4CF8-4845-8439-E8D9E18045A8}"/>
              </a:ext>
            </a:extLst>
          </p:cNvPr>
          <p:cNvSpPr txBox="1"/>
          <p:nvPr/>
        </p:nvSpPr>
        <p:spPr>
          <a:xfrm>
            <a:off x="6560559" y="5959039"/>
            <a:ext cx="295786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1100">
                <a:latin typeface="Microsoft YaHei" panose="020B0503020204020204" pitchFamily="34" charset="-122"/>
                <a:ea typeface="Microsoft YaHei" panose="020B0503020204020204" pitchFamily="34" charset="-122"/>
              </a:defRPr>
            </a:lvl1pPr>
          </a:lstStyle>
          <a:p>
            <a:pPr algn="ctr"/>
            <a:r>
              <a:rPr lang="en-US" altLang="ko-KR" dirty="0">
                <a:latin typeface="Yu Gothic UI" panose="020B0500000000000000" pitchFamily="34" charset="-128"/>
                <a:ea typeface="Yu Gothic UI" panose="020B0500000000000000" pitchFamily="34" charset="-128"/>
              </a:rPr>
              <a:t>2. </a:t>
            </a:r>
            <a:r>
              <a:rPr lang="ja-JP" altLang="en-US" dirty="0">
                <a:latin typeface="Yu Gothic UI" panose="020B0500000000000000" pitchFamily="34" charset="-128"/>
                <a:ea typeface="Yu Gothic UI" panose="020B0500000000000000" pitchFamily="34" charset="-128"/>
              </a:rPr>
              <a:t>画面上端の疑問符アイコンをタップすると、</a:t>
            </a:r>
            <a:endParaRPr lang="en-US" altLang="ja-JP" dirty="0">
              <a:latin typeface="Yu Gothic UI" panose="020B0500000000000000" pitchFamily="34" charset="-128"/>
              <a:ea typeface="Yu Gothic UI" panose="020B0500000000000000" pitchFamily="34" charset="-128"/>
            </a:endParaRPr>
          </a:p>
          <a:p>
            <a:pPr algn="ctr"/>
            <a:r>
              <a:rPr lang="ja-JP" altLang="en-US" dirty="0">
                <a:latin typeface="Yu Gothic UI" panose="020B0500000000000000" pitchFamily="34" charset="-128"/>
                <a:ea typeface="Yu Gothic UI" panose="020B0500000000000000" pitchFamily="34" charset="-128"/>
              </a:rPr>
              <a:t>マイニング収益説明のポップアップが表示されます。</a:t>
            </a:r>
            <a:endParaRPr lang="en-US" altLang="ko-KR" sz="1000" dirty="0"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76558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2C159BE-7128-4CB8-B9D8-B5604C4C30E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1" b="6033"/>
          <a:stretch/>
        </p:blipFill>
        <p:spPr>
          <a:xfrm>
            <a:off x="7015246" y="1796663"/>
            <a:ext cx="1969727" cy="3539860"/>
          </a:xfrm>
          <a:prstGeom prst="rect">
            <a:avLst/>
          </a:prstGeom>
        </p:spPr>
      </p:pic>
      <p:pic>
        <p:nvPicPr>
          <p:cNvPr id="19" name="그림 18" descr="전자기기, 모니터, 디스플레이, 컴퓨터이(가) 표시된 사진&#10;&#10;자동 생성된 설명">
            <a:extLst>
              <a:ext uri="{FF2B5EF4-FFF2-40B4-BE49-F238E27FC236}">
                <a16:creationId xmlns:a16="http://schemas.microsoft.com/office/drawing/2014/main" id="{298FC50D-E54E-44AA-80D1-54D94E0E9D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3449" y="1430724"/>
            <a:ext cx="2124075" cy="42291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01AC42F-5259-4662-A2E2-4ECFD6D39E1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22" b="6032"/>
          <a:stretch/>
        </p:blipFill>
        <p:spPr>
          <a:xfrm>
            <a:off x="2904346" y="1637637"/>
            <a:ext cx="1957883" cy="3688772"/>
          </a:xfrm>
          <a:prstGeom prst="rect">
            <a:avLst/>
          </a:prstGeom>
        </p:spPr>
      </p:pic>
      <p:pic>
        <p:nvPicPr>
          <p:cNvPr id="18" name="그림 17" descr="전자기기, 모니터, 디스플레이, 컴퓨터이(가) 표시된 사진&#10;&#10;자동 생성된 설명">
            <a:extLst>
              <a:ext uri="{FF2B5EF4-FFF2-40B4-BE49-F238E27FC236}">
                <a16:creationId xmlns:a16="http://schemas.microsoft.com/office/drawing/2014/main" id="{7C5CF55F-F7AF-4605-92CF-6F4BE75E21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3599" y="1430724"/>
            <a:ext cx="2124075" cy="4229100"/>
          </a:xfrm>
          <a:prstGeom prst="rect">
            <a:avLst/>
          </a:prstGeom>
        </p:spPr>
      </p:pic>
      <p:sp>
        <p:nvSpPr>
          <p:cNvPr id="25" name="직사각형 24"/>
          <p:cNvSpPr/>
          <p:nvPr/>
        </p:nvSpPr>
        <p:spPr>
          <a:xfrm>
            <a:off x="2963323" y="3656759"/>
            <a:ext cx="1838539" cy="1340037"/>
          </a:xfrm>
          <a:prstGeom prst="rect">
            <a:avLst/>
          </a:prstGeom>
          <a:noFill/>
          <a:ln w="15875" cap="rnd">
            <a:solidFill>
              <a:srgbClr val="FF7F7E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1" name="직사각형 30"/>
          <p:cNvSpPr/>
          <p:nvPr/>
        </p:nvSpPr>
        <p:spPr>
          <a:xfrm>
            <a:off x="7076660" y="3657395"/>
            <a:ext cx="1813075" cy="833746"/>
          </a:xfrm>
          <a:prstGeom prst="rect">
            <a:avLst/>
          </a:prstGeom>
          <a:noFill/>
          <a:ln w="15875" cap="rnd">
            <a:solidFill>
              <a:srgbClr val="FF7F7E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34" name="꺾인 연결선 33"/>
          <p:cNvCxnSpPr>
            <a:cxnSpLocks/>
            <a:stCxn id="31" idx="3"/>
          </p:cNvCxnSpPr>
          <p:nvPr/>
        </p:nvCxnSpPr>
        <p:spPr>
          <a:xfrm>
            <a:off x="8889735" y="4074268"/>
            <a:ext cx="578808" cy="305978"/>
          </a:xfrm>
          <a:prstGeom prst="bentConnector3">
            <a:avLst>
              <a:gd name="adj1" fmla="val 50000"/>
            </a:avLst>
          </a:prstGeom>
          <a:ln>
            <a:solidFill>
              <a:srgbClr val="FF7F7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132E6AC6-BB81-4925-8DE3-FBA7487DE9EC}"/>
              </a:ext>
            </a:extLst>
          </p:cNvPr>
          <p:cNvSpPr txBox="1"/>
          <p:nvPr/>
        </p:nvSpPr>
        <p:spPr>
          <a:xfrm>
            <a:off x="1873188" y="5943015"/>
            <a:ext cx="4145871" cy="483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1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3.</a:t>
            </a:r>
            <a:r>
              <a:rPr lang="ja-JP" altLang="en-US" sz="1100" dirty="0">
                <a:latin typeface="Yu Gothic UI" panose="020B0500000000000000" pitchFamily="34" charset="-128"/>
                <a:ea typeface="Yu Gothic UI" panose="020B0500000000000000" pitchFamily="34" charset="-128"/>
              </a:rPr>
              <a:t>入金数量を入力します。</a:t>
            </a:r>
            <a:endParaRPr lang="ko-KR" altLang="en-US" sz="1100" dirty="0">
              <a:latin typeface="Yu Gothic UI" panose="020B0500000000000000" pitchFamily="34" charset="-128"/>
              <a:ea typeface="나눔스퀘어" panose="020B0600000101010101" pitchFamily="50" charset="-127"/>
            </a:endParaRPr>
          </a:p>
          <a:p>
            <a:pPr algn="ctr">
              <a:lnSpc>
                <a:spcPct val="150000"/>
              </a:lnSpc>
            </a:pPr>
            <a:r>
              <a:rPr lang="en-US" altLang="ko-KR" sz="1100" dirty="0">
                <a:latin typeface="Yu Gothic UI" panose="020B0500000000000000" pitchFamily="34" charset="-128"/>
                <a:ea typeface="Yu Gothic UI" panose="020B0500000000000000" pitchFamily="34" charset="-128"/>
              </a:rPr>
              <a:t>(</a:t>
            </a:r>
            <a:r>
              <a:rPr lang="ja-JP" altLang="en-US" sz="1100" dirty="0">
                <a:latin typeface="Yu Gothic UI" panose="020B0500000000000000" pitchFamily="34" charset="-128"/>
                <a:ea typeface="Yu Gothic UI" panose="020B0500000000000000" pitchFamily="34" charset="-128"/>
              </a:rPr>
              <a:t>入力を間違った場合、ディフォルトで間違った内容を消すことができます。</a:t>
            </a:r>
            <a:r>
              <a:rPr lang="en-US" altLang="ko-KR" sz="1100" dirty="0">
                <a:latin typeface="Yu Gothic UI" panose="020B0500000000000000" pitchFamily="34" charset="-128"/>
                <a:ea typeface="Yu Gothic UI" panose="020B0500000000000000" pitchFamily="34" charset="-128"/>
              </a:rPr>
              <a:t>)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132E6AC6-BB81-4925-8DE3-FBA7487DE9EC}"/>
              </a:ext>
            </a:extLst>
          </p:cNvPr>
          <p:cNvSpPr txBox="1"/>
          <p:nvPr/>
        </p:nvSpPr>
        <p:spPr>
          <a:xfrm>
            <a:off x="6540018" y="5922407"/>
            <a:ext cx="3127779" cy="320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1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4.</a:t>
            </a:r>
            <a:r>
              <a:rPr lang="ja-JP" altLang="en-US" sz="1100" dirty="0">
                <a:latin typeface="Yu Gothic UI" panose="020B0500000000000000" pitchFamily="34" charset="-128"/>
                <a:ea typeface="Yu Gothic UI" panose="020B0500000000000000" pitchFamily="34" charset="-128"/>
              </a:rPr>
              <a:t>入金種類と予想収益を確認し、入金をタップします</a:t>
            </a:r>
            <a:endParaRPr lang="en-US" altLang="ko-KR" sz="1100" dirty="0"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grpSp>
        <p:nvGrpSpPr>
          <p:cNvPr id="28" name="그룹 27"/>
          <p:cNvGrpSpPr/>
          <p:nvPr/>
        </p:nvGrpSpPr>
        <p:grpSpPr>
          <a:xfrm>
            <a:off x="4231926" y="5279987"/>
            <a:ext cx="359959" cy="359959"/>
            <a:chOff x="6864754" y="3708400"/>
            <a:chExt cx="567267" cy="567267"/>
          </a:xfrm>
        </p:grpSpPr>
        <p:sp>
          <p:nvSpPr>
            <p:cNvPr id="29" name="타원 28"/>
            <p:cNvSpPr/>
            <p:nvPr/>
          </p:nvSpPr>
          <p:spPr>
            <a:xfrm>
              <a:off x="6864754" y="3708400"/>
              <a:ext cx="567267" cy="567267"/>
            </a:xfrm>
            <a:prstGeom prst="ellipse">
              <a:avLst/>
            </a:prstGeom>
            <a:solidFill>
              <a:srgbClr val="FFFF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pic>
          <p:nvPicPr>
            <p:cNvPr id="32" name="그림 3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64754" y="3708400"/>
              <a:ext cx="552213" cy="552213"/>
            </a:xfrm>
            <a:prstGeom prst="rect">
              <a:avLst/>
            </a:prstGeom>
          </p:spPr>
        </p:pic>
      </p:grpSp>
      <p:grpSp>
        <p:nvGrpSpPr>
          <p:cNvPr id="44" name="그룹 43"/>
          <p:cNvGrpSpPr/>
          <p:nvPr/>
        </p:nvGrpSpPr>
        <p:grpSpPr>
          <a:xfrm>
            <a:off x="7821543" y="5279987"/>
            <a:ext cx="359959" cy="359959"/>
            <a:chOff x="6864754" y="3708400"/>
            <a:chExt cx="567267" cy="567267"/>
          </a:xfrm>
        </p:grpSpPr>
        <p:sp>
          <p:nvSpPr>
            <p:cNvPr id="45" name="타원 44"/>
            <p:cNvSpPr/>
            <p:nvPr/>
          </p:nvSpPr>
          <p:spPr>
            <a:xfrm>
              <a:off x="6864754" y="3708400"/>
              <a:ext cx="567267" cy="567267"/>
            </a:xfrm>
            <a:prstGeom prst="ellipse">
              <a:avLst/>
            </a:prstGeom>
            <a:solidFill>
              <a:srgbClr val="FFFF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pic>
          <p:nvPicPr>
            <p:cNvPr id="46" name="그림 4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64754" y="3708400"/>
              <a:ext cx="552213" cy="552213"/>
            </a:xfrm>
            <a:prstGeom prst="rect">
              <a:avLst/>
            </a:prstGeom>
          </p:spPr>
        </p:pic>
      </p:grpSp>
      <p:sp>
        <p:nvSpPr>
          <p:cNvPr id="20" name="직사각형 26">
            <a:extLst>
              <a:ext uri="{FF2B5EF4-FFF2-40B4-BE49-F238E27FC236}">
                <a16:creationId xmlns:a16="http://schemas.microsoft.com/office/drawing/2014/main" id="{E9B39F93-3295-4998-9D36-0D0DE28979F6}"/>
              </a:ext>
            </a:extLst>
          </p:cNvPr>
          <p:cNvSpPr/>
          <p:nvPr/>
        </p:nvSpPr>
        <p:spPr>
          <a:xfrm>
            <a:off x="266854" y="357447"/>
            <a:ext cx="6175510" cy="532015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Yu Gothic UI" panose="020B0500000000000000" pitchFamily="34" charset="-128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6E352CE-A7A9-42DC-A1B9-48A53384ABE4}"/>
              </a:ext>
            </a:extLst>
          </p:cNvPr>
          <p:cNvSpPr txBox="1"/>
          <p:nvPr/>
        </p:nvSpPr>
        <p:spPr>
          <a:xfrm>
            <a:off x="325045" y="448736"/>
            <a:ext cx="38218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/>
            <a:r>
              <a:rPr lang="en-US" altLang="ko-KR" b="1" dirty="0">
                <a:solidFill>
                  <a:schemeClr val="bg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KOK PLAY </a:t>
            </a:r>
            <a:r>
              <a:rPr lang="ja-JP" altLang="en-US" b="1" dirty="0">
                <a:solidFill>
                  <a:schemeClr val="bg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使用説明</a:t>
            </a:r>
            <a:r>
              <a:rPr lang="ko-KR" altLang="en-US" b="1" dirty="0">
                <a:solidFill>
                  <a:schemeClr val="bg1"/>
                </a:solidFill>
                <a:latin typeface="Yu Gothic UI" panose="020B0500000000000000" pitchFamily="34" charset="-128"/>
              </a:rPr>
              <a:t> </a:t>
            </a:r>
            <a:r>
              <a:rPr lang="en-US" altLang="ko-KR" b="1" dirty="0">
                <a:solidFill>
                  <a:schemeClr val="bg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– </a:t>
            </a:r>
            <a:r>
              <a:rPr lang="ja-JP" altLang="en-US" b="1" dirty="0">
                <a:solidFill>
                  <a:schemeClr val="bg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マイニング入金</a:t>
            </a:r>
            <a:endParaRPr lang="ko-KR" altLang="en-US" dirty="0">
              <a:solidFill>
                <a:schemeClr val="bg1"/>
              </a:solidFill>
              <a:latin typeface="Yu Gothic UI" panose="020B0500000000000000" pitchFamily="34" charset="-128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087B299-E077-4EDE-B3E3-46AB8ECFCEAE}"/>
              </a:ext>
            </a:extLst>
          </p:cNvPr>
          <p:cNvSpPr txBox="1"/>
          <p:nvPr/>
        </p:nvSpPr>
        <p:spPr>
          <a:xfrm>
            <a:off x="9468543" y="4060871"/>
            <a:ext cx="2213384" cy="5318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marL="171450" indent="-171450">
              <a:lnSpc>
                <a:spcPct val="150000"/>
              </a:lnSpc>
              <a:buFont typeface="Arial" panose="020B0604020202020204" pitchFamily="34" charset="0"/>
              <a:buChar char="•"/>
              <a:defRPr sz="1000">
                <a:latin typeface="나눔스퀘어" panose="020B0600000101010101" pitchFamily="50" charset="-127"/>
                <a:ea typeface="나눔스퀘어" panose="020B0600000101010101" pitchFamily="50" charset="-127"/>
              </a:defRPr>
            </a:lvl1pPr>
          </a:lstStyle>
          <a:p>
            <a:r>
              <a:rPr lang="ja-JP" altLang="en-US" dirty="0">
                <a:solidFill>
                  <a:srgbClr val="FF7F7E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資産状況が表示されます。</a:t>
            </a:r>
          </a:p>
          <a:p>
            <a:r>
              <a:rPr lang="ja-JP" altLang="en-US" dirty="0">
                <a:solidFill>
                  <a:srgbClr val="FF7F7E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予想マイニング収益が表示されます。</a:t>
            </a:r>
          </a:p>
        </p:txBody>
      </p:sp>
    </p:spTree>
    <p:extLst>
      <p:ext uri="{BB962C8B-B14F-4D97-AF65-F5344CB8AC3E}">
        <p14:creationId xmlns:p14="http://schemas.microsoft.com/office/powerpoint/2010/main" val="11608060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3">
            <a:extLst>
              <a:ext uri="{FF2B5EF4-FFF2-40B4-BE49-F238E27FC236}">
                <a16:creationId xmlns:a16="http://schemas.microsoft.com/office/drawing/2014/main" id="{1A4C9BD2-D1AB-4F07-A79B-539B2B5658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5897" y="1725539"/>
            <a:ext cx="2073508" cy="3686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" name="그림 42" descr="전자기기, 모니터, 디스플레이, 컴퓨터이(가) 표시된 사진&#10;&#10;자동 생성된 설명">
            <a:extLst>
              <a:ext uri="{FF2B5EF4-FFF2-40B4-BE49-F238E27FC236}">
                <a16:creationId xmlns:a16="http://schemas.microsoft.com/office/drawing/2014/main" id="{B001D637-2CA1-4F66-82FC-801342A7C1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0201" y="1293846"/>
            <a:ext cx="2241440" cy="4462777"/>
          </a:xfrm>
          <a:prstGeom prst="rect">
            <a:avLst/>
          </a:prstGeom>
        </p:spPr>
      </p:pic>
      <p:pic>
        <p:nvPicPr>
          <p:cNvPr id="28" name="Picture 2">
            <a:extLst>
              <a:ext uri="{FF2B5EF4-FFF2-40B4-BE49-F238E27FC236}">
                <a16:creationId xmlns:a16="http://schemas.microsoft.com/office/drawing/2014/main" id="{0C65D8AC-7952-4190-9D3C-9B2B964823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7563" y="1695634"/>
            <a:ext cx="2089054" cy="3714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2" name="직사각형 31">
            <a:extLst>
              <a:ext uri="{FF2B5EF4-FFF2-40B4-BE49-F238E27FC236}">
                <a16:creationId xmlns:a16="http://schemas.microsoft.com/office/drawing/2014/main" id="{E91AF577-8119-45DB-9305-9C6E19144BA2}"/>
              </a:ext>
            </a:extLst>
          </p:cNvPr>
          <p:cNvSpPr/>
          <p:nvPr/>
        </p:nvSpPr>
        <p:spPr>
          <a:xfrm>
            <a:off x="1753244" y="1845515"/>
            <a:ext cx="608215" cy="263129"/>
          </a:xfrm>
          <a:prstGeom prst="rect">
            <a:avLst/>
          </a:prstGeom>
          <a:noFill/>
          <a:ln w="15875" cap="rnd">
            <a:solidFill>
              <a:srgbClr val="FF7F7E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Yu Gothic UI" panose="020B0500000000000000" pitchFamily="34" charset="-128"/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266853" y="357447"/>
            <a:ext cx="6597901" cy="5320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Yu Gothic UI" panose="020B0500000000000000" pitchFamily="34" charset="-128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83B6DD0-CDCB-4700-BA3C-369A2B5ECFBC}"/>
              </a:ext>
            </a:extLst>
          </p:cNvPr>
          <p:cNvSpPr txBox="1"/>
          <p:nvPr/>
        </p:nvSpPr>
        <p:spPr>
          <a:xfrm>
            <a:off x="325044" y="448736"/>
            <a:ext cx="57709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altLang="ko-KR" b="1" dirty="0">
                <a:solidFill>
                  <a:schemeClr val="bg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KOK PLAY </a:t>
            </a:r>
            <a:r>
              <a:rPr lang="ja-JP" altLang="en-US" b="1" dirty="0">
                <a:solidFill>
                  <a:schemeClr val="bg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インストール</a:t>
            </a:r>
            <a:r>
              <a:rPr lang="ko-KR" altLang="en-US" b="1" dirty="0">
                <a:solidFill>
                  <a:schemeClr val="bg1"/>
                </a:solidFill>
                <a:latin typeface="Yu Gothic UI" panose="020B0500000000000000" pitchFamily="34" charset="-128"/>
              </a:rPr>
              <a:t> </a:t>
            </a:r>
            <a:r>
              <a:rPr lang="en-US" altLang="ko-KR" b="1" dirty="0">
                <a:solidFill>
                  <a:schemeClr val="bg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– </a:t>
            </a:r>
            <a:r>
              <a:rPr lang="en-US" altLang="ko-KR" dirty="0">
                <a:solidFill>
                  <a:schemeClr val="bg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Android: </a:t>
            </a:r>
            <a:r>
              <a:rPr lang="ja-JP" altLang="en-US" dirty="0">
                <a:solidFill>
                  <a:schemeClr val="bg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グーグルプレイ</a:t>
            </a:r>
            <a:endParaRPr lang="ko-KR" altLang="en-US" dirty="0">
              <a:solidFill>
                <a:schemeClr val="bg1"/>
              </a:solidFill>
              <a:latin typeface="Yu Gothic UI" panose="020B0500000000000000" pitchFamily="34" charset="-128"/>
            </a:endParaRPr>
          </a:p>
        </p:txBody>
      </p:sp>
      <p:pic>
        <p:nvPicPr>
          <p:cNvPr id="23" name="Picture 4">
            <a:extLst>
              <a:ext uri="{FF2B5EF4-FFF2-40B4-BE49-F238E27FC236}">
                <a16:creationId xmlns:a16="http://schemas.microsoft.com/office/drawing/2014/main" id="{05F75AF5-8688-471E-AA10-E1AE08D5AD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7745" y="1712091"/>
            <a:ext cx="2064818" cy="36711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" name="직사각형 32">
            <a:extLst>
              <a:ext uri="{FF2B5EF4-FFF2-40B4-BE49-F238E27FC236}">
                <a16:creationId xmlns:a16="http://schemas.microsoft.com/office/drawing/2014/main" id="{DAB08773-20F5-4032-9E9C-FB15DC842628}"/>
              </a:ext>
            </a:extLst>
          </p:cNvPr>
          <p:cNvSpPr/>
          <p:nvPr/>
        </p:nvSpPr>
        <p:spPr>
          <a:xfrm>
            <a:off x="8318556" y="2741928"/>
            <a:ext cx="1943195" cy="350406"/>
          </a:xfrm>
          <a:prstGeom prst="rect">
            <a:avLst/>
          </a:prstGeom>
          <a:noFill/>
          <a:ln w="15875" cap="rnd">
            <a:solidFill>
              <a:srgbClr val="FF7F7E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Yu Gothic UI" panose="020B0500000000000000" pitchFamily="34" charset="-128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7C046DB-3B1E-4D77-B290-F373345718F1}"/>
              </a:ext>
            </a:extLst>
          </p:cNvPr>
          <p:cNvSpPr txBox="1"/>
          <p:nvPr/>
        </p:nvSpPr>
        <p:spPr>
          <a:xfrm>
            <a:off x="8863488" y="6354560"/>
            <a:ext cx="310346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000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*</a:t>
            </a:r>
            <a:r>
              <a:rPr lang="ja-JP" altLang="en-US" sz="1000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本マニュアルは、</a:t>
            </a:r>
            <a:r>
              <a:rPr lang="en-US" altLang="ko-KR" sz="1000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ETH</a:t>
            </a:r>
            <a:r>
              <a:rPr lang="ja-JP" altLang="en-US" sz="1000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を基準として作成した。</a:t>
            </a:r>
            <a:endParaRPr lang="ko-KR" altLang="en-US" sz="1000" dirty="0">
              <a:solidFill>
                <a:srgbClr val="FF0000"/>
              </a:solidFill>
              <a:latin typeface="Yu Gothic UI" panose="020B0500000000000000" pitchFamily="34" charset="-128"/>
              <a:ea typeface="나눔스퀘어" panose="020B0600000101010101" pitchFamily="50" charset="-127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5BE699CA-3247-4B8B-BB02-757E5E4CEB81}"/>
              </a:ext>
            </a:extLst>
          </p:cNvPr>
          <p:cNvSpPr txBox="1"/>
          <p:nvPr/>
        </p:nvSpPr>
        <p:spPr>
          <a:xfrm>
            <a:off x="1066648" y="5908509"/>
            <a:ext cx="302595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000" dirty="0">
                <a:latin typeface="Yu Gothic UI" panose="020B0500000000000000" pitchFamily="34" charset="-128"/>
                <a:ea typeface="Yu Gothic UI" panose="020B0500000000000000" pitchFamily="34" charset="-128"/>
              </a:rPr>
              <a:t>1. </a:t>
            </a:r>
            <a:r>
              <a:rPr lang="ja-JP" altLang="en-US" sz="1000" dirty="0">
                <a:latin typeface="Yu Gothic UI" panose="020B0500000000000000" pitchFamily="34" charset="-128"/>
                <a:ea typeface="Yu Gothic UI" panose="020B0500000000000000" pitchFamily="34" charset="-128"/>
              </a:rPr>
              <a:t>グーグルプレイで「</a:t>
            </a:r>
            <a:r>
              <a:rPr lang="en-US" altLang="ko-KR" sz="1000" dirty="0">
                <a:latin typeface="Yu Gothic UI" panose="020B0500000000000000" pitchFamily="34" charset="-128"/>
                <a:ea typeface="Yu Gothic UI" panose="020B0500000000000000" pitchFamily="34" charset="-128"/>
              </a:rPr>
              <a:t>KOK PLAY</a:t>
            </a:r>
            <a:r>
              <a:rPr lang="ja-JP" altLang="en-US" sz="1000" dirty="0">
                <a:latin typeface="Yu Gothic UI" panose="020B0500000000000000" pitchFamily="34" charset="-128"/>
                <a:ea typeface="Yu Gothic UI" panose="020B0500000000000000" pitchFamily="34" charset="-128"/>
              </a:rPr>
              <a:t>」を検索します。</a:t>
            </a:r>
            <a:endParaRPr lang="ko-KR" altLang="en-US" sz="1000" dirty="0">
              <a:latin typeface="Yu Gothic UI" panose="020B0500000000000000" pitchFamily="34" charset="-128"/>
            </a:endParaRPr>
          </a:p>
        </p:txBody>
      </p:sp>
      <p:sp>
        <p:nvSpPr>
          <p:cNvPr id="36" name="직사각형 35">
            <a:extLst>
              <a:ext uri="{FF2B5EF4-FFF2-40B4-BE49-F238E27FC236}">
                <a16:creationId xmlns:a16="http://schemas.microsoft.com/office/drawing/2014/main" id="{660CC605-B8F2-4A1A-9F3E-33CD496B6D8C}"/>
              </a:ext>
            </a:extLst>
          </p:cNvPr>
          <p:cNvSpPr/>
          <p:nvPr/>
        </p:nvSpPr>
        <p:spPr>
          <a:xfrm>
            <a:off x="4893712" y="2232199"/>
            <a:ext cx="2017937" cy="2046837"/>
          </a:xfrm>
          <a:prstGeom prst="rect">
            <a:avLst/>
          </a:prstGeom>
          <a:noFill/>
          <a:ln w="15875" cap="rnd">
            <a:solidFill>
              <a:srgbClr val="FF7F7E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Yu Gothic UI" panose="020B0500000000000000" pitchFamily="34" charset="-128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25161379-DA97-4DD8-81B4-FCE30858479B}"/>
              </a:ext>
            </a:extLst>
          </p:cNvPr>
          <p:cNvSpPr txBox="1"/>
          <p:nvPr/>
        </p:nvSpPr>
        <p:spPr>
          <a:xfrm>
            <a:off x="4655515" y="5908509"/>
            <a:ext cx="2614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000" dirty="0">
                <a:latin typeface="Yu Gothic UI" panose="020B0500000000000000" pitchFamily="34" charset="-128"/>
                <a:ea typeface="Yu Gothic UI" panose="020B0500000000000000" pitchFamily="34" charset="-128"/>
              </a:rPr>
              <a:t>2. KOK PLAY</a:t>
            </a:r>
            <a:r>
              <a:rPr lang="ja-JP" altLang="en-US" sz="1000" dirty="0">
                <a:latin typeface="Yu Gothic UI" panose="020B0500000000000000" pitchFamily="34" charset="-128"/>
                <a:ea typeface="Yu Gothic UI" panose="020B0500000000000000" pitchFamily="34" charset="-128"/>
              </a:rPr>
              <a:t>アプリをクリックします。</a:t>
            </a:r>
            <a:endParaRPr lang="ko-KR" altLang="en-US" sz="1000" dirty="0">
              <a:latin typeface="Yu Gothic UI" panose="020B0500000000000000" pitchFamily="34" charset="-128"/>
            </a:endParaRPr>
          </a:p>
        </p:txBody>
      </p:sp>
      <p:grpSp>
        <p:nvGrpSpPr>
          <p:cNvPr id="38" name="그룹 37">
            <a:extLst>
              <a:ext uri="{FF2B5EF4-FFF2-40B4-BE49-F238E27FC236}">
                <a16:creationId xmlns:a16="http://schemas.microsoft.com/office/drawing/2014/main" id="{2F00512F-A7CF-46E3-B8C5-4E610917025B}"/>
              </a:ext>
            </a:extLst>
          </p:cNvPr>
          <p:cNvGrpSpPr/>
          <p:nvPr/>
        </p:nvGrpSpPr>
        <p:grpSpPr>
          <a:xfrm>
            <a:off x="9110173" y="3024552"/>
            <a:ext cx="359959" cy="359959"/>
            <a:chOff x="6864754" y="3708400"/>
            <a:chExt cx="567267" cy="567267"/>
          </a:xfrm>
        </p:grpSpPr>
        <p:sp>
          <p:nvSpPr>
            <p:cNvPr id="39" name="타원 38">
              <a:extLst>
                <a:ext uri="{FF2B5EF4-FFF2-40B4-BE49-F238E27FC236}">
                  <a16:creationId xmlns:a16="http://schemas.microsoft.com/office/drawing/2014/main" id="{C5134338-9E1C-4681-8226-D36E8EFD0233}"/>
                </a:ext>
              </a:extLst>
            </p:cNvPr>
            <p:cNvSpPr/>
            <p:nvPr/>
          </p:nvSpPr>
          <p:spPr>
            <a:xfrm>
              <a:off x="6864754" y="3708400"/>
              <a:ext cx="567267" cy="567267"/>
            </a:xfrm>
            <a:prstGeom prst="ellipse">
              <a:avLst/>
            </a:prstGeom>
            <a:solidFill>
              <a:srgbClr val="FFFF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Yu Gothic UI" panose="020B0500000000000000" pitchFamily="34" charset="-128"/>
              </a:endParaRPr>
            </a:p>
          </p:txBody>
        </p:sp>
        <p:pic>
          <p:nvPicPr>
            <p:cNvPr id="40" name="그림 39">
              <a:extLst>
                <a:ext uri="{FF2B5EF4-FFF2-40B4-BE49-F238E27FC236}">
                  <a16:creationId xmlns:a16="http://schemas.microsoft.com/office/drawing/2014/main" id="{1131AE81-3D55-4B5E-8C00-93D57D8A3BD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64754" y="3708400"/>
              <a:ext cx="552213" cy="552213"/>
            </a:xfrm>
            <a:prstGeom prst="rect">
              <a:avLst/>
            </a:prstGeom>
          </p:spPr>
        </p:pic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id="{7336AFD3-F681-43E9-B5CA-82AD73640F89}"/>
              </a:ext>
            </a:extLst>
          </p:cNvPr>
          <p:cNvSpPr txBox="1"/>
          <p:nvPr/>
        </p:nvSpPr>
        <p:spPr>
          <a:xfrm>
            <a:off x="7987499" y="5908509"/>
            <a:ext cx="2614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000" dirty="0">
                <a:latin typeface="Yu Gothic UI" panose="020B0500000000000000" pitchFamily="34" charset="-128"/>
                <a:ea typeface="Yu Gothic UI" panose="020B0500000000000000" pitchFamily="34" charset="-128"/>
              </a:rPr>
              <a:t>3. </a:t>
            </a:r>
            <a:r>
              <a:rPr lang="ja-JP" altLang="en-US" sz="1000" dirty="0">
                <a:latin typeface="Yu Gothic UI" panose="020B0500000000000000" pitchFamily="34" charset="-128"/>
                <a:ea typeface="Yu Gothic UI" panose="020B0500000000000000" pitchFamily="34" charset="-128"/>
              </a:rPr>
              <a:t>インストールをクリックします。</a:t>
            </a:r>
            <a:endParaRPr lang="ko-KR" altLang="en-US" sz="1000" dirty="0">
              <a:latin typeface="Yu Gothic UI" panose="020B0500000000000000" pitchFamily="34" charset="-128"/>
            </a:endParaRPr>
          </a:p>
        </p:txBody>
      </p:sp>
      <p:grpSp>
        <p:nvGrpSpPr>
          <p:cNvPr id="29" name="그룹 28">
            <a:extLst>
              <a:ext uri="{FF2B5EF4-FFF2-40B4-BE49-F238E27FC236}">
                <a16:creationId xmlns:a16="http://schemas.microsoft.com/office/drawing/2014/main" id="{B5EE291F-DD9C-4103-949F-E529713CD749}"/>
              </a:ext>
            </a:extLst>
          </p:cNvPr>
          <p:cNvGrpSpPr/>
          <p:nvPr/>
        </p:nvGrpSpPr>
        <p:grpSpPr>
          <a:xfrm>
            <a:off x="6486876" y="2484681"/>
            <a:ext cx="359959" cy="359959"/>
            <a:chOff x="6864754" y="3708400"/>
            <a:chExt cx="567267" cy="567267"/>
          </a:xfrm>
        </p:grpSpPr>
        <p:sp>
          <p:nvSpPr>
            <p:cNvPr id="30" name="타원 29">
              <a:extLst>
                <a:ext uri="{FF2B5EF4-FFF2-40B4-BE49-F238E27FC236}">
                  <a16:creationId xmlns:a16="http://schemas.microsoft.com/office/drawing/2014/main" id="{843C4373-AD66-422D-8D63-592B46B23A5F}"/>
                </a:ext>
              </a:extLst>
            </p:cNvPr>
            <p:cNvSpPr/>
            <p:nvPr/>
          </p:nvSpPr>
          <p:spPr>
            <a:xfrm>
              <a:off x="6864754" y="3708400"/>
              <a:ext cx="567267" cy="567267"/>
            </a:xfrm>
            <a:prstGeom prst="ellipse">
              <a:avLst/>
            </a:prstGeom>
            <a:solidFill>
              <a:srgbClr val="FFFF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Yu Gothic UI" panose="020B0500000000000000" pitchFamily="34" charset="-128"/>
              </a:endParaRPr>
            </a:p>
          </p:txBody>
        </p:sp>
        <p:pic>
          <p:nvPicPr>
            <p:cNvPr id="31" name="그림 30">
              <a:extLst>
                <a:ext uri="{FF2B5EF4-FFF2-40B4-BE49-F238E27FC236}">
                  <a16:creationId xmlns:a16="http://schemas.microsoft.com/office/drawing/2014/main" id="{B5FD3AEE-2F00-4A24-A153-7F3CEC4C6FB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64754" y="3708400"/>
              <a:ext cx="552213" cy="552213"/>
            </a:xfrm>
            <a:prstGeom prst="rect">
              <a:avLst/>
            </a:prstGeom>
          </p:spPr>
        </p:pic>
      </p:grpSp>
      <p:pic>
        <p:nvPicPr>
          <p:cNvPr id="44" name="그림 43" descr="전자기기, 모니터, 디스플레이, 컴퓨터이(가) 표시된 사진&#10;&#10;자동 생성된 설명">
            <a:extLst>
              <a:ext uri="{FF2B5EF4-FFF2-40B4-BE49-F238E27FC236}">
                <a16:creationId xmlns:a16="http://schemas.microsoft.com/office/drawing/2014/main" id="{908E1A75-3349-42F8-86D5-70572B149A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3779" y="1293846"/>
            <a:ext cx="2241440" cy="4462777"/>
          </a:xfrm>
          <a:prstGeom prst="rect">
            <a:avLst/>
          </a:prstGeom>
        </p:spPr>
      </p:pic>
      <p:pic>
        <p:nvPicPr>
          <p:cNvPr id="42" name="그림 41" descr="전자기기, 모니터, 디스플레이, 컴퓨터이(가) 표시된 사진&#10;&#10;자동 생성된 설명">
            <a:extLst>
              <a:ext uri="{FF2B5EF4-FFF2-40B4-BE49-F238E27FC236}">
                <a16:creationId xmlns:a16="http://schemas.microsoft.com/office/drawing/2014/main" id="{325F5C19-0FA1-4735-BE1A-5AE3296B02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6623" y="1293846"/>
            <a:ext cx="2241440" cy="4462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88160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직사각형 9">
            <a:extLst>
              <a:ext uri="{FF2B5EF4-FFF2-40B4-BE49-F238E27FC236}">
                <a16:creationId xmlns:a16="http://schemas.microsoft.com/office/drawing/2014/main" id="{18634535-40DF-4CBB-967D-E1A9BD92FE81}"/>
              </a:ext>
            </a:extLst>
          </p:cNvPr>
          <p:cNvSpPr/>
          <p:nvPr/>
        </p:nvSpPr>
        <p:spPr>
          <a:xfrm>
            <a:off x="266854" y="357447"/>
            <a:ext cx="6175510" cy="5320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Yu Gothic UI" panose="020B0500000000000000" pitchFamily="34" charset="-128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98" t="9435" r="18735" b="14585"/>
          <a:stretch/>
        </p:blipFill>
        <p:spPr>
          <a:xfrm>
            <a:off x="809103" y="1810410"/>
            <a:ext cx="2090252" cy="387648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F027871-891E-4ABD-B817-73911ECF02B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9532" y="1842215"/>
            <a:ext cx="2093320" cy="3721460"/>
          </a:xfrm>
          <a:prstGeom prst="rect">
            <a:avLst/>
          </a:prstGeom>
        </p:spPr>
      </p:pic>
      <p:pic>
        <p:nvPicPr>
          <p:cNvPr id="17" name="그림 16" descr="전자기기, 모니터, 디스플레이, 컴퓨터이(가) 표시된 사진&#10;&#10;자동 생성된 설명">
            <a:extLst>
              <a:ext uri="{FF2B5EF4-FFF2-40B4-BE49-F238E27FC236}">
                <a16:creationId xmlns:a16="http://schemas.microsoft.com/office/drawing/2014/main" id="{19A72517-1807-4694-B25C-56C2C5F9A63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554" y="1461027"/>
            <a:ext cx="2241440" cy="4462777"/>
          </a:xfrm>
          <a:prstGeom prst="rect">
            <a:avLst/>
          </a:prstGeom>
        </p:spPr>
      </p:pic>
      <p:sp>
        <p:nvSpPr>
          <p:cNvPr id="22" name="직사각형 21"/>
          <p:cNvSpPr/>
          <p:nvPr/>
        </p:nvSpPr>
        <p:spPr>
          <a:xfrm>
            <a:off x="4067523" y="3895062"/>
            <a:ext cx="1490437" cy="354366"/>
          </a:xfrm>
          <a:prstGeom prst="rect">
            <a:avLst/>
          </a:prstGeom>
          <a:noFill/>
          <a:ln w="15875" cap="rnd">
            <a:solidFill>
              <a:srgbClr val="FF7F7E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Yu Gothic UI" panose="020B0500000000000000" pitchFamily="34" charset="-128"/>
            </a:endParaRPr>
          </a:p>
        </p:txBody>
      </p:sp>
      <p:grpSp>
        <p:nvGrpSpPr>
          <p:cNvPr id="15" name="그룹 14"/>
          <p:cNvGrpSpPr/>
          <p:nvPr/>
        </p:nvGrpSpPr>
        <p:grpSpPr>
          <a:xfrm>
            <a:off x="4804382" y="4106776"/>
            <a:ext cx="379848" cy="379848"/>
            <a:chOff x="6864754" y="3708400"/>
            <a:chExt cx="567267" cy="567267"/>
          </a:xfrm>
        </p:grpSpPr>
        <p:sp>
          <p:nvSpPr>
            <p:cNvPr id="13" name="타원 12"/>
            <p:cNvSpPr/>
            <p:nvPr/>
          </p:nvSpPr>
          <p:spPr>
            <a:xfrm>
              <a:off x="6864754" y="3708400"/>
              <a:ext cx="567267" cy="567267"/>
            </a:xfrm>
            <a:prstGeom prst="ellipse">
              <a:avLst/>
            </a:prstGeom>
            <a:solidFill>
              <a:srgbClr val="FFFF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Yu Gothic UI" panose="020B0500000000000000" pitchFamily="34" charset="-128"/>
              </a:endParaRPr>
            </a:p>
          </p:txBody>
        </p:sp>
        <p:pic>
          <p:nvPicPr>
            <p:cNvPr id="12" name="그림 1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64754" y="3708400"/>
              <a:ext cx="552213" cy="552213"/>
            </a:xfrm>
            <a:prstGeom prst="rect">
              <a:avLst/>
            </a:prstGeom>
          </p:spPr>
        </p:pic>
      </p:grpSp>
      <p:sp>
        <p:nvSpPr>
          <p:cNvPr id="25" name="직사각형 24"/>
          <p:cNvSpPr/>
          <p:nvPr/>
        </p:nvSpPr>
        <p:spPr>
          <a:xfrm>
            <a:off x="990684" y="3448216"/>
            <a:ext cx="1697575" cy="578564"/>
          </a:xfrm>
          <a:prstGeom prst="rect">
            <a:avLst/>
          </a:prstGeom>
          <a:noFill/>
          <a:ln w="15875" cap="rnd">
            <a:solidFill>
              <a:srgbClr val="FF7F7E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Yu Gothic UI" panose="020B0500000000000000" pitchFamily="34" charset="-128"/>
            </a:endParaRPr>
          </a:p>
        </p:txBody>
      </p:sp>
      <p:grpSp>
        <p:nvGrpSpPr>
          <p:cNvPr id="19" name="그룹 18"/>
          <p:cNvGrpSpPr/>
          <p:nvPr/>
        </p:nvGrpSpPr>
        <p:grpSpPr>
          <a:xfrm>
            <a:off x="1968125" y="3849586"/>
            <a:ext cx="379848" cy="379848"/>
            <a:chOff x="6864754" y="3708400"/>
            <a:chExt cx="567267" cy="567267"/>
          </a:xfrm>
        </p:grpSpPr>
        <p:sp>
          <p:nvSpPr>
            <p:cNvPr id="20" name="타원 19"/>
            <p:cNvSpPr/>
            <p:nvPr/>
          </p:nvSpPr>
          <p:spPr>
            <a:xfrm>
              <a:off x="6864754" y="3708400"/>
              <a:ext cx="567267" cy="567267"/>
            </a:xfrm>
            <a:prstGeom prst="ellipse">
              <a:avLst/>
            </a:prstGeom>
            <a:solidFill>
              <a:srgbClr val="FFFF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Yu Gothic UI" panose="020B0500000000000000" pitchFamily="34" charset="-128"/>
              </a:endParaRPr>
            </a:p>
          </p:txBody>
        </p:sp>
        <p:pic>
          <p:nvPicPr>
            <p:cNvPr id="21" name="그림 2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64754" y="3708400"/>
              <a:ext cx="552213" cy="552213"/>
            </a:xfrm>
            <a:prstGeom prst="rect">
              <a:avLst/>
            </a:prstGeom>
          </p:spPr>
        </p:pic>
      </p:grpSp>
      <p:pic>
        <p:nvPicPr>
          <p:cNvPr id="24" name="그림 23" descr="전자기기, 모니터, 디스플레이, 컴퓨터이(가) 표시된 사진&#10;&#10;자동 생성된 설명">
            <a:extLst>
              <a:ext uri="{FF2B5EF4-FFF2-40B4-BE49-F238E27FC236}">
                <a16:creationId xmlns:a16="http://schemas.microsoft.com/office/drawing/2014/main" id="{8CA58457-F48E-4963-A5FF-F4DB020254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1685" y="1461027"/>
            <a:ext cx="2241440" cy="4462777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C92C6DBC-D631-4A68-ACDF-9011627E0591}"/>
              </a:ext>
            </a:extLst>
          </p:cNvPr>
          <p:cNvSpPr txBox="1"/>
          <p:nvPr/>
        </p:nvSpPr>
        <p:spPr>
          <a:xfrm>
            <a:off x="6573340" y="1469732"/>
            <a:ext cx="5618660" cy="1637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100" dirty="0">
                <a:latin typeface="Yu Gothic UI" panose="020B0500000000000000" pitchFamily="34" charset="-128"/>
                <a:ea typeface="Yu Gothic UI" panose="020B0500000000000000" pitchFamily="34" charset="-128"/>
              </a:rPr>
              <a:t>1. </a:t>
            </a:r>
            <a:r>
              <a:rPr lang="ja-JP" altLang="en-US" sz="1100" dirty="0">
                <a:latin typeface="Yu Gothic UI" panose="020B0500000000000000" pitchFamily="34" charset="-128"/>
                <a:ea typeface="Yu Gothic UI" panose="020B0500000000000000" pitchFamily="34" charset="-128"/>
              </a:rPr>
              <a:t>紹介人からのリンクをタップしてください。</a:t>
            </a:r>
            <a:endParaRPr lang="en-US" altLang="ko-KR" sz="1100" dirty="0">
              <a:latin typeface="Yu Gothic UI" panose="020B0500000000000000" pitchFamily="34" charset="-128"/>
              <a:ea typeface="Yu Gothic UI" panose="020B0500000000000000" pitchFamily="34" charset="-128"/>
            </a:endParaRPr>
          </a:p>
          <a:p>
            <a:r>
              <a:rPr lang="en-US" altLang="ko-KR" sz="1000" dirty="0">
                <a:latin typeface="Yu Gothic UI" panose="020B0500000000000000" pitchFamily="34" charset="-128"/>
                <a:ea typeface="Yu Gothic UI" panose="020B0500000000000000" pitchFamily="34" charset="-128"/>
              </a:rPr>
              <a:t>(</a:t>
            </a:r>
            <a:r>
              <a:rPr lang="ja-JP" altLang="en-US" sz="1000" dirty="0">
                <a:latin typeface="Yu Gothic UI" panose="020B0500000000000000" pitchFamily="34" charset="-128"/>
                <a:ea typeface="Yu Gothic UI" panose="020B0500000000000000" pitchFamily="34" charset="-128"/>
              </a:rPr>
              <a:t>インストールの時</a:t>
            </a:r>
            <a:r>
              <a:rPr lang="en-US" altLang="ko-KR" sz="1000" dirty="0">
                <a:latin typeface="Yu Gothic UI" panose="020B0500000000000000" pitchFamily="34" charset="-128"/>
                <a:ea typeface="Yu Gothic UI" panose="020B0500000000000000" pitchFamily="34" charset="-128"/>
              </a:rPr>
              <a:t>‘</a:t>
            </a:r>
            <a:r>
              <a:rPr lang="ja-JP" altLang="en-US" sz="1000" dirty="0">
                <a:latin typeface="Yu Gothic UI" panose="020B0500000000000000" pitchFamily="34" charset="-128"/>
                <a:ea typeface="Yu Gothic UI" panose="020B0500000000000000" pitchFamily="34" charset="-128"/>
              </a:rPr>
              <a:t>出所がわからないアプリケーション</a:t>
            </a:r>
            <a:r>
              <a:rPr lang="en-US" altLang="ko-KR" sz="1000" dirty="0">
                <a:latin typeface="Yu Gothic UI" panose="020B0500000000000000" pitchFamily="34" charset="-128"/>
                <a:ea typeface="Yu Gothic UI" panose="020B0500000000000000" pitchFamily="34" charset="-128"/>
              </a:rPr>
              <a:t>‘</a:t>
            </a:r>
            <a:r>
              <a:rPr lang="ja-JP" altLang="en-US" sz="1000" dirty="0">
                <a:latin typeface="Yu Gothic UI" panose="020B0500000000000000" pitchFamily="34" charset="-128"/>
                <a:ea typeface="Yu Gothic UI" panose="020B0500000000000000" pitchFamily="34" charset="-128"/>
              </a:rPr>
              <a:t>というポップアップが表示されることがあります。</a:t>
            </a:r>
            <a:endParaRPr lang="en-US" altLang="ko-KR" sz="1000" dirty="0">
              <a:latin typeface="Yu Gothic UI" panose="020B0500000000000000" pitchFamily="34" charset="-128"/>
              <a:ea typeface="Yu Gothic UI" panose="020B0500000000000000" pitchFamily="34" charset="-128"/>
            </a:endParaRPr>
          </a:p>
          <a:p>
            <a:r>
              <a:rPr lang="en-US" altLang="ko-KR" sz="1000" dirty="0">
                <a:latin typeface="Yu Gothic UI" panose="020B0500000000000000" pitchFamily="34" charset="-128"/>
                <a:ea typeface="Yu Gothic UI" panose="020B0500000000000000" pitchFamily="34" charset="-128"/>
              </a:rPr>
              <a:t> “</a:t>
            </a:r>
            <a:r>
              <a:rPr lang="ja-JP" altLang="en-US" sz="1000" dirty="0">
                <a:latin typeface="Yu Gothic UI" panose="020B0500000000000000" pitchFamily="34" charset="-128"/>
                <a:ea typeface="Yu Gothic UI" panose="020B0500000000000000" pitchFamily="34" charset="-128"/>
              </a:rPr>
              <a:t>デバイス</a:t>
            </a:r>
            <a:r>
              <a:rPr lang="en-US" altLang="ko-KR" sz="1000" dirty="0">
                <a:latin typeface="Yu Gothic UI" panose="020B0500000000000000" pitchFamily="34" charset="-128"/>
                <a:ea typeface="Yu Gothic UI" panose="020B0500000000000000" pitchFamily="34" charset="-128"/>
              </a:rPr>
              <a:t>&gt;</a:t>
            </a:r>
            <a:r>
              <a:rPr lang="ja-JP" altLang="en-US" sz="1000" dirty="0">
                <a:latin typeface="Yu Gothic UI" panose="020B0500000000000000" pitchFamily="34" charset="-128"/>
                <a:ea typeface="Yu Gothic UI" panose="020B0500000000000000" pitchFamily="34" charset="-128"/>
              </a:rPr>
              <a:t>設定</a:t>
            </a:r>
            <a:r>
              <a:rPr lang="en-US" altLang="ko-KR" sz="1000" dirty="0">
                <a:latin typeface="Yu Gothic UI" panose="020B0500000000000000" pitchFamily="34" charset="-128"/>
                <a:ea typeface="Yu Gothic UI" panose="020B0500000000000000" pitchFamily="34" charset="-128"/>
              </a:rPr>
              <a:t>”</a:t>
            </a:r>
            <a:r>
              <a:rPr lang="ja-JP" altLang="en-US" sz="1000" dirty="0">
                <a:latin typeface="Yu Gothic UI" panose="020B0500000000000000" pitchFamily="34" charset="-128"/>
                <a:ea typeface="Yu Gothic UI" panose="020B0500000000000000" pitchFamily="34" charset="-128"/>
              </a:rPr>
              <a:t>で出所がわからないアプリケーションを</a:t>
            </a:r>
            <a:r>
              <a:rPr lang="en-US" altLang="ko-KR" sz="1000" dirty="0">
                <a:latin typeface="Yu Gothic UI" panose="020B0500000000000000" pitchFamily="34" charset="-128"/>
                <a:ea typeface="Yu Gothic UI" panose="020B0500000000000000" pitchFamily="34" charset="-128"/>
              </a:rPr>
              <a:t>on</a:t>
            </a:r>
            <a:r>
              <a:rPr lang="ja-JP" altLang="en-US" sz="1000" dirty="0">
                <a:latin typeface="Yu Gothic UI" panose="020B0500000000000000" pitchFamily="34" charset="-128"/>
                <a:ea typeface="Yu Gothic UI" panose="020B0500000000000000" pitchFamily="34" charset="-128"/>
              </a:rPr>
              <a:t>にします。</a:t>
            </a:r>
            <a:r>
              <a:rPr lang="en-US" altLang="ko-KR" sz="1100" dirty="0">
                <a:latin typeface="Yu Gothic UI" panose="020B0500000000000000" pitchFamily="34" charset="-128"/>
                <a:ea typeface="Yu Gothic UI" panose="020B0500000000000000" pitchFamily="34" charset="-128"/>
              </a:rPr>
              <a:t>)</a:t>
            </a:r>
          </a:p>
          <a:p>
            <a:pPr>
              <a:lnSpc>
                <a:spcPct val="200000"/>
              </a:lnSpc>
            </a:pPr>
            <a:r>
              <a:rPr lang="en-US" altLang="ko-KR" sz="1100" dirty="0">
                <a:latin typeface="Yu Gothic UI" panose="020B0500000000000000" pitchFamily="34" charset="-128"/>
                <a:ea typeface="Yu Gothic UI" panose="020B0500000000000000" pitchFamily="34" charset="-128"/>
              </a:rPr>
              <a:t>2. KOK</a:t>
            </a:r>
            <a:r>
              <a:rPr lang="ja-JP" altLang="en-US" sz="1100" dirty="0">
                <a:latin typeface="Yu Gothic UI" panose="020B0500000000000000" pitchFamily="34" charset="-128"/>
                <a:ea typeface="Yu Gothic UI" panose="020B0500000000000000" pitchFamily="34" charset="-128"/>
              </a:rPr>
              <a:t>が正常的にインストールされているかどうかを確認し、デバイス画面のアイコンをタップすると、</a:t>
            </a:r>
            <a:r>
              <a:rPr lang="en-US" altLang="ko-KR" sz="1100" dirty="0">
                <a:latin typeface="Yu Gothic UI" panose="020B0500000000000000" pitchFamily="34" charset="-128"/>
                <a:ea typeface="Yu Gothic UI" panose="020B0500000000000000" pitchFamily="34" charset="-128"/>
              </a:rPr>
              <a:t>OS</a:t>
            </a:r>
            <a:r>
              <a:rPr lang="ja-JP" altLang="en-US" sz="1100" dirty="0">
                <a:latin typeface="Yu Gothic UI" panose="020B0500000000000000" pitchFamily="34" charset="-128"/>
                <a:ea typeface="Yu Gothic UI" panose="020B0500000000000000" pitchFamily="34" charset="-128"/>
              </a:rPr>
              <a:t>画面が表示されます。</a:t>
            </a:r>
            <a:endParaRPr lang="en-US" altLang="ko-KR" sz="1100" dirty="0">
              <a:latin typeface="Yu Gothic UI" panose="020B0500000000000000" pitchFamily="34" charset="-128"/>
              <a:ea typeface="Yu Gothic UI" panose="020B0500000000000000" pitchFamily="34" charset="-128"/>
            </a:endParaRPr>
          </a:p>
          <a:p>
            <a:pPr>
              <a:lnSpc>
                <a:spcPct val="200000"/>
              </a:lnSpc>
            </a:pPr>
            <a:r>
              <a:rPr lang="en-US" altLang="ko-KR" sz="1100" dirty="0">
                <a:latin typeface="Yu Gothic UI" panose="020B0500000000000000" pitchFamily="34" charset="-128"/>
                <a:ea typeface="Yu Gothic UI" panose="020B0500000000000000" pitchFamily="34" charset="-128"/>
              </a:rPr>
              <a:t>3. “Android” </a:t>
            </a:r>
            <a:r>
              <a:rPr lang="ja-JP" altLang="en-US" sz="1100" dirty="0">
                <a:latin typeface="Yu Gothic UI" panose="020B0500000000000000" pitchFamily="34" charset="-128"/>
                <a:ea typeface="Yu Gothic UI" panose="020B0500000000000000" pitchFamily="34" charset="-128"/>
              </a:rPr>
              <a:t>をタップしてください。</a:t>
            </a:r>
            <a:endParaRPr lang="ko-KR" altLang="en-US" sz="1100" dirty="0">
              <a:latin typeface="Yu Gothic UI" panose="020B0500000000000000" pitchFamily="34" charset="-128"/>
              <a:ea typeface="나눔스퀘어" panose="020B0600000101010101" pitchFamily="50" charset="-127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5E37E63-84E6-410A-8568-8C9D8386EB86}"/>
              </a:ext>
            </a:extLst>
          </p:cNvPr>
          <p:cNvSpPr txBox="1"/>
          <p:nvPr/>
        </p:nvSpPr>
        <p:spPr>
          <a:xfrm>
            <a:off x="8001425" y="5886587"/>
            <a:ext cx="382188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100" dirty="0">
                <a:solidFill>
                  <a:srgbClr val="FF7F7E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* </a:t>
            </a:r>
            <a:r>
              <a:rPr lang="ja-JP" altLang="en-US" sz="1100" dirty="0">
                <a:solidFill>
                  <a:srgbClr val="FF7F7E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アンドロイドと</a:t>
            </a:r>
            <a:r>
              <a:rPr lang="en-US" altLang="ja-JP" sz="1100" dirty="0">
                <a:solidFill>
                  <a:srgbClr val="FF7F7E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iPhone</a:t>
            </a:r>
            <a:r>
              <a:rPr lang="ja-JP" altLang="en-US" sz="1100" dirty="0">
                <a:solidFill>
                  <a:srgbClr val="FF7F7E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はウェブサイトで</a:t>
            </a:r>
            <a:r>
              <a:rPr lang="en-US" altLang="ko-KR" sz="1100" dirty="0">
                <a:solidFill>
                  <a:srgbClr val="FF7F7E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KOK</a:t>
            </a:r>
            <a:r>
              <a:rPr lang="ja-JP" altLang="en-US" sz="1100" dirty="0">
                <a:solidFill>
                  <a:srgbClr val="FF7F7E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をダウンロードできます。</a:t>
            </a:r>
            <a:endParaRPr lang="ko-KR" altLang="en-US" sz="1100" dirty="0">
              <a:solidFill>
                <a:srgbClr val="FF7F7E"/>
              </a:solidFill>
              <a:latin typeface="Yu Gothic UI" panose="020B0500000000000000" pitchFamily="34" charset="-128"/>
              <a:ea typeface="나눔스퀘어" panose="020B0600000101010101" pitchFamily="50" charset="-127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5B0B5B0-32E8-492D-81B8-0A1611E09A05}"/>
              </a:ext>
            </a:extLst>
          </p:cNvPr>
          <p:cNvSpPr txBox="1"/>
          <p:nvPr/>
        </p:nvSpPr>
        <p:spPr>
          <a:xfrm>
            <a:off x="9082056" y="6148197"/>
            <a:ext cx="272462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000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*</a:t>
            </a:r>
            <a:r>
              <a:rPr lang="ja-JP" altLang="en-US" sz="1000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本マニュアルは、</a:t>
            </a:r>
            <a:r>
              <a:rPr lang="en-US" altLang="ko-KR" sz="1000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ETH</a:t>
            </a:r>
            <a:r>
              <a:rPr lang="ja-JP" altLang="en-US" sz="1000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を基準として作成した。</a:t>
            </a:r>
            <a:endParaRPr lang="ko-KR" altLang="en-US" sz="1000" dirty="0">
              <a:solidFill>
                <a:srgbClr val="FF0000"/>
              </a:solidFill>
              <a:latin typeface="Yu Gothic UI" panose="020B0500000000000000" pitchFamily="34" charset="-128"/>
              <a:ea typeface="나눔스퀘어" panose="020B0600000101010101" pitchFamily="50" charset="-127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FABB337-67D7-4D8E-8538-A2415B21A37F}"/>
              </a:ext>
            </a:extLst>
          </p:cNvPr>
          <p:cNvSpPr txBox="1"/>
          <p:nvPr/>
        </p:nvSpPr>
        <p:spPr>
          <a:xfrm>
            <a:off x="325045" y="448736"/>
            <a:ext cx="34067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/>
            <a:r>
              <a:rPr lang="en-US" altLang="ko-KR" b="1" dirty="0">
                <a:solidFill>
                  <a:schemeClr val="bg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KOK PLAY </a:t>
            </a:r>
            <a:r>
              <a:rPr lang="ja-JP" altLang="en-US" b="1" dirty="0">
                <a:solidFill>
                  <a:schemeClr val="bg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インストール</a:t>
            </a:r>
            <a:r>
              <a:rPr lang="ko-KR" altLang="en-US" b="1" dirty="0">
                <a:solidFill>
                  <a:schemeClr val="bg1"/>
                </a:solidFill>
                <a:latin typeface="Yu Gothic UI" panose="020B0500000000000000" pitchFamily="34" charset="-128"/>
              </a:rPr>
              <a:t> </a:t>
            </a:r>
            <a:r>
              <a:rPr lang="en-US" altLang="ko-KR" b="1" dirty="0">
                <a:solidFill>
                  <a:schemeClr val="bg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– </a:t>
            </a:r>
            <a:r>
              <a:rPr lang="en-US" altLang="ko-KR" dirty="0">
                <a:solidFill>
                  <a:schemeClr val="bg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Android</a:t>
            </a:r>
            <a:endParaRPr lang="ko-KR" altLang="en-US" dirty="0">
              <a:solidFill>
                <a:schemeClr val="bg1"/>
              </a:solidFill>
              <a:latin typeface="Yu Gothic UI" panose="020B05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541798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48" t="8500" r="17824" b="14207"/>
          <a:stretch/>
        </p:blipFill>
        <p:spPr>
          <a:xfrm>
            <a:off x="1430593" y="1808499"/>
            <a:ext cx="2086198" cy="3888691"/>
          </a:xfrm>
          <a:prstGeom prst="rect">
            <a:avLst/>
          </a:prstGeom>
        </p:spPr>
      </p:pic>
      <p:pic>
        <p:nvPicPr>
          <p:cNvPr id="17" name="그림 1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82" t="8335" r="18286" b="15805"/>
          <a:stretch/>
        </p:blipFill>
        <p:spPr>
          <a:xfrm>
            <a:off x="8729074" y="1875863"/>
            <a:ext cx="2090058" cy="3872153"/>
          </a:xfrm>
          <a:prstGeom prst="rect">
            <a:avLst/>
          </a:prstGeom>
        </p:spPr>
      </p:pic>
      <p:pic>
        <p:nvPicPr>
          <p:cNvPr id="11" name="그림 1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94" t="8781" r="18113" b="14770"/>
          <a:stretch/>
        </p:blipFill>
        <p:spPr>
          <a:xfrm>
            <a:off x="5043252" y="1875863"/>
            <a:ext cx="2119293" cy="3872755"/>
          </a:xfrm>
          <a:prstGeom prst="rect">
            <a:avLst/>
          </a:prstGeom>
        </p:spPr>
      </p:pic>
      <p:pic>
        <p:nvPicPr>
          <p:cNvPr id="26" name="그림 25" descr="전자기기, 모니터, 디스플레이, 컴퓨터이(가) 표시된 사진&#10;&#10;자동 생성된 설명">
            <a:extLst>
              <a:ext uri="{FF2B5EF4-FFF2-40B4-BE49-F238E27FC236}">
                <a16:creationId xmlns:a16="http://schemas.microsoft.com/office/drawing/2014/main" id="{11017AD5-BD97-45D7-A5B3-7D35F5E36F8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0834" y="1498732"/>
            <a:ext cx="2211111" cy="4402392"/>
          </a:xfrm>
          <a:prstGeom prst="rect">
            <a:avLst/>
          </a:prstGeom>
        </p:spPr>
      </p:pic>
      <p:sp>
        <p:nvSpPr>
          <p:cNvPr id="22" name="직사각형 21"/>
          <p:cNvSpPr/>
          <p:nvPr/>
        </p:nvSpPr>
        <p:spPr>
          <a:xfrm>
            <a:off x="5148837" y="2561664"/>
            <a:ext cx="1938366" cy="2312895"/>
          </a:xfrm>
          <a:prstGeom prst="rect">
            <a:avLst/>
          </a:prstGeom>
          <a:noFill/>
          <a:ln w="25400" cap="rnd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Yu Gothic UI" panose="020B0500000000000000" pitchFamily="34" charset="-128"/>
            </a:endParaRPr>
          </a:p>
        </p:txBody>
      </p:sp>
      <p:sp>
        <p:nvSpPr>
          <p:cNvPr id="23" name="직사각형 22"/>
          <p:cNvSpPr/>
          <p:nvPr/>
        </p:nvSpPr>
        <p:spPr>
          <a:xfrm>
            <a:off x="5293421" y="4155141"/>
            <a:ext cx="274365" cy="243147"/>
          </a:xfrm>
          <a:prstGeom prst="rect">
            <a:avLst/>
          </a:prstGeom>
          <a:noFill/>
          <a:ln w="15875" cap="rnd">
            <a:solidFill>
              <a:srgbClr val="FF7F7E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Yu Gothic UI" panose="020B0500000000000000" pitchFamily="34" charset="-128"/>
            </a:endParaRPr>
          </a:p>
        </p:txBody>
      </p:sp>
      <p:grpSp>
        <p:nvGrpSpPr>
          <p:cNvPr id="15" name="그룹 14"/>
          <p:cNvGrpSpPr/>
          <p:nvPr/>
        </p:nvGrpSpPr>
        <p:grpSpPr>
          <a:xfrm>
            <a:off x="5245653" y="4427955"/>
            <a:ext cx="359959" cy="359959"/>
            <a:chOff x="6864754" y="3708400"/>
            <a:chExt cx="567267" cy="567267"/>
          </a:xfrm>
        </p:grpSpPr>
        <p:sp>
          <p:nvSpPr>
            <p:cNvPr id="13" name="타원 12"/>
            <p:cNvSpPr/>
            <p:nvPr/>
          </p:nvSpPr>
          <p:spPr>
            <a:xfrm>
              <a:off x="6864754" y="3708400"/>
              <a:ext cx="567267" cy="567267"/>
            </a:xfrm>
            <a:prstGeom prst="ellipse">
              <a:avLst/>
            </a:prstGeom>
            <a:solidFill>
              <a:srgbClr val="FFFF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Yu Gothic UI" panose="020B0500000000000000" pitchFamily="34" charset="-128"/>
              </a:endParaRPr>
            </a:p>
          </p:txBody>
        </p:sp>
        <p:pic>
          <p:nvPicPr>
            <p:cNvPr id="12" name="그림 1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64754" y="3708400"/>
              <a:ext cx="552213" cy="552213"/>
            </a:xfrm>
            <a:prstGeom prst="rect">
              <a:avLst/>
            </a:prstGeom>
          </p:spPr>
        </p:pic>
      </p:grpSp>
      <p:pic>
        <p:nvPicPr>
          <p:cNvPr id="24" name="그림 23" descr="전자기기, 모니터, 디스플레이, 컴퓨터이(가) 표시된 사진&#10;&#10;자동 생성된 설명">
            <a:extLst>
              <a:ext uri="{FF2B5EF4-FFF2-40B4-BE49-F238E27FC236}">
                <a16:creationId xmlns:a16="http://schemas.microsoft.com/office/drawing/2014/main" id="{94C9D394-97D6-49D6-935E-3EE5B7E83BA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6851" y="1498732"/>
            <a:ext cx="2211111" cy="4402392"/>
          </a:xfrm>
          <a:prstGeom prst="rect">
            <a:avLst/>
          </a:prstGeom>
        </p:spPr>
      </p:pic>
      <p:pic>
        <p:nvPicPr>
          <p:cNvPr id="16" name="그림 15" descr="전자기기, 모니터, 디스플레이, 컴퓨터이(가) 표시된 사진&#10;&#10;자동 생성된 설명">
            <a:extLst>
              <a:ext uri="{FF2B5EF4-FFF2-40B4-BE49-F238E27FC236}">
                <a16:creationId xmlns:a16="http://schemas.microsoft.com/office/drawing/2014/main" id="{7F1DC2B4-46D2-4CB9-97F5-3B2A4BA7028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2868" y="1498732"/>
            <a:ext cx="2211111" cy="4402392"/>
          </a:xfrm>
          <a:prstGeom prst="rect">
            <a:avLst/>
          </a:prstGeom>
        </p:spPr>
      </p:pic>
      <p:sp>
        <p:nvSpPr>
          <p:cNvPr id="25" name="직사각형 24"/>
          <p:cNvSpPr/>
          <p:nvPr/>
        </p:nvSpPr>
        <p:spPr>
          <a:xfrm>
            <a:off x="1495380" y="4553339"/>
            <a:ext cx="1961604" cy="448565"/>
          </a:xfrm>
          <a:prstGeom prst="rect">
            <a:avLst/>
          </a:prstGeom>
          <a:noFill/>
          <a:ln w="15875" cap="rnd">
            <a:solidFill>
              <a:srgbClr val="FF7F7E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Yu Gothic UI" panose="020B0500000000000000" pitchFamily="34" charset="-128"/>
            </a:endParaRPr>
          </a:p>
        </p:txBody>
      </p:sp>
      <p:grpSp>
        <p:nvGrpSpPr>
          <p:cNvPr id="19" name="그룹 18"/>
          <p:cNvGrpSpPr/>
          <p:nvPr/>
        </p:nvGrpSpPr>
        <p:grpSpPr>
          <a:xfrm>
            <a:off x="3097025" y="4890118"/>
            <a:ext cx="359959" cy="359959"/>
            <a:chOff x="6864754" y="3708400"/>
            <a:chExt cx="567267" cy="567267"/>
          </a:xfrm>
        </p:grpSpPr>
        <p:sp>
          <p:nvSpPr>
            <p:cNvPr id="20" name="타원 19"/>
            <p:cNvSpPr/>
            <p:nvPr/>
          </p:nvSpPr>
          <p:spPr>
            <a:xfrm>
              <a:off x="6864754" y="3708400"/>
              <a:ext cx="567267" cy="567267"/>
            </a:xfrm>
            <a:prstGeom prst="ellipse">
              <a:avLst/>
            </a:prstGeom>
            <a:solidFill>
              <a:srgbClr val="FFFF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Yu Gothic UI" panose="020B0500000000000000" pitchFamily="34" charset="-128"/>
              </a:endParaRPr>
            </a:p>
          </p:txBody>
        </p:sp>
        <p:pic>
          <p:nvPicPr>
            <p:cNvPr id="21" name="그림 20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64754" y="3708400"/>
              <a:ext cx="552213" cy="552213"/>
            </a:xfrm>
            <a:prstGeom prst="rect">
              <a:avLst/>
            </a:prstGeom>
          </p:spPr>
        </p:pic>
      </p:grpSp>
      <p:sp>
        <p:nvSpPr>
          <p:cNvPr id="2" name="직사각형 1"/>
          <p:cNvSpPr/>
          <p:nvPr/>
        </p:nvSpPr>
        <p:spPr>
          <a:xfrm>
            <a:off x="3516791" y="6156038"/>
            <a:ext cx="571598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ja-JP" altLang="en-US" sz="1100" dirty="0">
                <a:latin typeface="Yu Gothic UI" panose="020B0500000000000000" pitchFamily="34" charset="-128"/>
                <a:ea typeface="Yu Gothic UI" panose="020B0500000000000000" pitchFamily="34" charset="-128"/>
              </a:rPr>
              <a:t>インストールの際には「信頼できないアプリ」というポップアップが表示される場合があります。</a:t>
            </a:r>
            <a:endParaRPr lang="en-US" altLang="ko-KR" sz="1100" dirty="0">
              <a:latin typeface="Yu Gothic UI" panose="020B0500000000000000" pitchFamily="34" charset="-128"/>
              <a:ea typeface="Yu Gothic UI" panose="020B0500000000000000" pitchFamily="34" charset="-128"/>
            </a:endParaRPr>
          </a:p>
          <a:p>
            <a:pPr algn="ctr"/>
            <a:r>
              <a:rPr lang="ja-JP" altLang="en-US" sz="1100" dirty="0">
                <a:latin typeface="Yu Gothic UI" panose="020B0500000000000000" pitchFamily="34" charset="-128"/>
                <a:ea typeface="Yu Gothic UI" panose="020B0500000000000000" pitchFamily="34" charset="-128"/>
              </a:rPr>
              <a:t>「設定」で変更できます。</a:t>
            </a:r>
            <a:endParaRPr lang="en-US" altLang="ko-KR" sz="1100" dirty="0"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  <p:sp>
        <p:nvSpPr>
          <p:cNvPr id="27" name="직사각형 15">
            <a:extLst>
              <a:ext uri="{FF2B5EF4-FFF2-40B4-BE49-F238E27FC236}">
                <a16:creationId xmlns:a16="http://schemas.microsoft.com/office/drawing/2014/main" id="{6B355179-FE0A-47DE-AED5-41802A752BEC}"/>
              </a:ext>
            </a:extLst>
          </p:cNvPr>
          <p:cNvSpPr/>
          <p:nvPr/>
        </p:nvSpPr>
        <p:spPr>
          <a:xfrm>
            <a:off x="266854" y="357447"/>
            <a:ext cx="6175510" cy="5320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Yu Gothic UI" panose="020B0500000000000000" pitchFamily="34" charset="-128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8109631-9C65-4FAD-A90D-F15847DD89C5}"/>
              </a:ext>
            </a:extLst>
          </p:cNvPr>
          <p:cNvSpPr txBox="1"/>
          <p:nvPr/>
        </p:nvSpPr>
        <p:spPr>
          <a:xfrm>
            <a:off x="325045" y="448736"/>
            <a:ext cx="34067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/>
            <a:r>
              <a:rPr lang="en-US" altLang="ko-KR" b="1" dirty="0">
                <a:solidFill>
                  <a:schemeClr val="bg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KOK PLAY </a:t>
            </a:r>
            <a:r>
              <a:rPr lang="ja-JP" altLang="en-US" b="1" dirty="0">
                <a:solidFill>
                  <a:schemeClr val="bg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インストール</a:t>
            </a:r>
            <a:r>
              <a:rPr lang="ko-KR" altLang="en-US" b="1" dirty="0">
                <a:solidFill>
                  <a:schemeClr val="bg1"/>
                </a:solidFill>
                <a:latin typeface="Yu Gothic UI" panose="020B0500000000000000" pitchFamily="34" charset="-128"/>
              </a:rPr>
              <a:t> </a:t>
            </a:r>
            <a:r>
              <a:rPr lang="en-US" altLang="ko-KR" b="1" dirty="0">
                <a:solidFill>
                  <a:schemeClr val="bg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– </a:t>
            </a:r>
            <a:r>
              <a:rPr lang="en-US" altLang="ko-KR" dirty="0">
                <a:solidFill>
                  <a:schemeClr val="bg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Android</a:t>
            </a:r>
            <a:endParaRPr lang="ko-KR" altLang="en-US" dirty="0">
              <a:solidFill>
                <a:schemeClr val="bg1"/>
              </a:solidFill>
              <a:latin typeface="Yu Gothic UI" panose="020B05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311978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0813" y="1557445"/>
            <a:ext cx="2017552" cy="3588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7" name="그림 46" descr="전자기기, 모니터, 컴퓨터, 디스플레이이(가) 표시된 사진&#10;&#10;자동 생성된 설명">
            <a:extLst>
              <a:ext uri="{FF2B5EF4-FFF2-40B4-BE49-F238E27FC236}">
                <a16:creationId xmlns:a16="http://schemas.microsoft.com/office/drawing/2014/main" id="{7CBF5151-EEBD-4990-A30F-62EEDD3C8C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0328" y="1130945"/>
            <a:ext cx="2258523" cy="451968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5289" y="1535652"/>
            <a:ext cx="2069856" cy="3681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6" name="그림 45" descr="전자기기, 모니터, 컴퓨터, 디스플레이이(가) 표시된 사진&#10;&#10;자동 생성된 설명">
            <a:extLst>
              <a:ext uri="{FF2B5EF4-FFF2-40B4-BE49-F238E27FC236}">
                <a16:creationId xmlns:a16="http://schemas.microsoft.com/office/drawing/2014/main" id="{9372A3C1-36C8-416E-B945-58D60587E5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9701" y="1195692"/>
            <a:ext cx="2258523" cy="4519680"/>
          </a:xfrm>
          <a:prstGeom prst="rect">
            <a:avLst/>
          </a:prstGeom>
        </p:spPr>
      </p:pic>
      <p:pic>
        <p:nvPicPr>
          <p:cNvPr id="11" name="그림 10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12" t="9118" r="5466" b="16195"/>
          <a:stretch/>
        </p:blipFill>
        <p:spPr>
          <a:xfrm>
            <a:off x="3564266" y="1608332"/>
            <a:ext cx="2066376" cy="3641372"/>
          </a:xfrm>
          <a:prstGeom prst="rect">
            <a:avLst/>
          </a:prstGeom>
        </p:spPr>
      </p:pic>
      <p:pic>
        <p:nvPicPr>
          <p:cNvPr id="45" name="그림 44" descr="전자기기, 모니터, 컴퓨터, 디스플레이이(가) 표시된 사진&#10;&#10;자동 생성된 설명">
            <a:extLst>
              <a:ext uri="{FF2B5EF4-FFF2-40B4-BE49-F238E27FC236}">
                <a16:creationId xmlns:a16="http://schemas.microsoft.com/office/drawing/2014/main" id="{DD09F7E5-E611-4A27-A8D6-6E70CC6DBD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9073" y="1199789"/>
            <a:ext cx="2258523" cy="4519680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29" t="9132" r="5509" b="16236"/>
          <a:stretch/>
        </p:blipFill>
        <p:spPr>
          <a:xfrm>
            <a:off x="635270" y="1605324"/>
            <a:ext cx="2040990" cy="3657464"/>
          </a:xfrm>
          <a:prstGeom prst="rect">
            <a:avLst/>
          </a:prstGeom>
        </p:spPr>
      </p:pic>
      <p:pic>
        <p:nvPicPr>
          <p:cNvPr id="7" name="그림 6" descr="전자기기, 모니터, 컴퓨터, 디스플레이이(가) 표시된 사진&#10;&#10;자동 생성된 설명">
            <a:extLst>
              <a:ext uri="{FF2B5EF4-FFF2-40B4-BE49-F238E27FC236}">
                <a16:creationId xmlns:a16="http://schemas.microsoft.com/office/drawing/2014/main" id="{2BD9318B-2BC7-41F3-A9FB-49692A66E2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445" y="1199789"/>
            <a:ext cx="2258523" cy="4519680"/>
          </a:xfrm>
          <a:prstGeom prst="rect">
            <a:avLst/>
          </a:prstGeom>
        </p:spPr>
      </p:pic>
      <p:sp>
        <p:nvSpPr>
          <p:cNvPr id="19" name="직사각형 18"/>
          <p:cNvSpPr/>
          <p:nvPr/>
        </p:nvSpPr>
        <p:spPr>
          <a:xfrm>
            <a:off x="6874883" y="4897659"/>
            <a:ext cx="1345515" cy="292008"/>
          </a:xfrm>
          <a:prstGeom prst="rect">
            <a:avLst/>
          </a:prstGeom>
          <a:noFill/>
          <a:ln w="15875" cap="rnd">
            <a:solidFill>
              <a:srgbClr val="FF7F7E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" name="직사각형 28"/>
          <p:cNvSpPr/>
          <p:nvPr/>
        </p:nvSpPr>
        <p:spPr>
          <a:xfrm>
            <a:off x="828963" y="3158794"/>
            <a:ext cx="1414793" cy="385856"/>
          </a:xfrm>
          <a:prstGeom prst="rect">
            <a:avLst/>
          </a:prstGeom>
          <a:noFill/>
          <a:ln w="15875" cap="rnd">
            <a:solidFill>
              <a:srgbClr val="FF7F7E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2" name="그룹 21"/>
          <p:cNvGrpSpPr/>
          <p:nvPr/>
        </p:nvGrpSpPr>
        <p:grpSpPr>
          <a:xfrm>
            <a:off x="1866213" y="3235563"/>
            <a:ext cx="359959" cy="359959"/>
            <a:chOff x="6864754" y="3708400"/>
            <a:chExt cx="567267" cy="567267"/>
          </a:xfrm>
        </p:grpSpPr>
        <p:sp>
          <p:nvSpPr>
            <p:cNvPr id="26" name="타원 25"/>
            <p:cNvSpPr/>
            <p:nvPr/>
          </p:nvSpPr>
          <p:spPr>
            <a:xfrm>
              <a:off x="6864754" y="3708400"/>
              <a:ext cx="567267" cy="567267"/>
            </a:xfrm>
            <a:prstGeom prst="ellipse">
              <a:avLst/>
            </a:prstGeom>
            <a:solidFill>
              <a:srgbClr val="FFFF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pic>
          <p:nvPicPr>
            <p:cNvPr id="28" name="그림 2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64754" y="3708400"/>
              <a:ext cx="552213" cy="552213"/>
            </a:xfrm>
            <a:prstGeom prst="rect">
              <a:avLst/>
            </a:prstGeom>
          </p:spPr>
        </p:pic>
      </p:grpSp>
      <p:sp>
        <p:nvSpPr>
          <p:cNvPr id="36" name="직사각형 35"/>
          <p:cNvSpPr/>
          <p:nvPr/>
        </p:nvSpPr>
        <p:spPr>
          <a:xfrm>
            <a:off x="3837271" y="3034697"/>
            <a:ext cx="1518495" cy="712177"/>
          </a:xfrm>
          <a:prstGeom prst="rect">
            <a:avLst/>
          </a:prstGeom>
          <a:noFill/>
          <a:ln w="15875" cap="rnd">
            <a:solidFill>
              <a:srgbClr val="FF7F7E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37" name="그룹 36"/>
          <p:cNvGrpSpPr/>
          <p:nvPr/>
        </p:nvGrpSpPr>
        <p:grpSpPr>
          <a:xfrm>
            <a:off x="4930599" y="3644083"/>
            <a:ext cx="359959" cy="359959"/>
            <a:chOff x="6864754" y="3708400"/>
            <a:chExt cx="567267" cy="567267"/>
          </a:xfrm>
        </p:grpSpPr>
        <p:sp>
          <p:nvSpPr>
            <p:cNvPr id="38" name="타원 37"/>
            <p:cNvSpPr/>
            <p:nvPr/>
          </p:nvSpPr>
          <p:spPr>
            <a:xfrm>
              <a:off x="6864754" y="3708400"/>
              <a:ext cx="567267" cy="567267"/>
            </a:xfrm>
            <a:prstGeom prst="ellipse">
              <a:avLst/>
            </a:prstGeom>
            <a:solidFill>
              <a:srgbClr val="FFFF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pic>
          <p:nvPicPr>
            <p:cNvPr id="39" name="그림 38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64754" y="3708400"/>
              <a:ext cx="552213" cy="552213"/>
            </a:xfrm>
            <a:prstGeom prst="rect">
              <a:avLst/>
            </a:prstGeom>
          </p:spPr>
        </p:pic>
      </p:grpSp>
      <p:grpSp>
        <p:nvGrpSpPr>
          <p:cNvPr id="30" name="그룹 29"/>
          <p:cNvGrpSpPr/>
          <p:nvPr/>
        </p:nvGrpSpPr>
        <p:grpSpPr>
          <a:xfrm>
            <a:off x="7714884" y="5167889"/>
            <a:ext cx="359959" cy="359959"/>
            <a:chOff x="6864754" y="3708400"/>
            <a:chExt cx="567267" cy="567267"/>
          </a:xfrm>
        </p:grpSpPr>
        <p:sp>
          <p:nvSpPr>
            <p:cNvPr id="33" name="타원 32"/>
            <p:cNvSpPr/>
            <p:nvPr/>
          </p:nvSpPr>
          <p:spPr>
            <a:xfrm>
              <a:off x="6864754" y="3708400"/>
              <a:ext cx="567267" cy="567267"/>
            </a:xfrm>
            <a:prstGeom prst="ellipse">
              <a:avLst/>
            </a:prstGeom>
            <a:solidFill>
              <a:srgbClr val="FFFF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pic>
          <p:nvPicPr>
            <p:cNvPr id="34" name="그림 33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64754" y="3708400"/>
              <a:ext cx="552213" cy="552213"/>
            </a:xfrm>
            <a:prstGeom prst="rect">
              <a:avLst/>
            </a:prstGeom>
          </p:spPr>
        </p:pic>
      </p:grpSp>
      <p:sp>
        <p:nvSpPr>
          <p:cNvPr id="35" name="직사각형 34"/>
          <p:cNvSpPr/>
          <p:nvPr/>
        </p:nvSpPr>
        <p:spPr>
          <a:xfrm>
            <a:off x="10537942" y="3439965"/>
            <a:ext cx="672757" cy="292008"/>
          </a:xfrm>
          <a:prstGeom prst="rect">
            <a:avLst/>
          </a:prstGeom>
          <a:noFill/>
          <a:ln w="15875" cap="rnd">
            <a:solidFill>
              <a:srgbClr val="FF7F7E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42" name="그룹 41"/>
          <p:cNvGrpSpPr/>
          <p:nvPr/>
        </p:nvGrpSpPr>
        <p:grpSpPr>
          <a:xfrm>
            <a:off x="10809594" y="3644083"/>
            <a:ext cx="359959" cy="359959"/>
            <a:chOff x="6864754" y="3708400"/>
            <a:chExt cx="567267" cy="567267"/>
          </a:xfrm>
        </p:grpSpPr>
        <p:sp>
          <p:nvSpPr>
            <p:cNvPr id="43" name="타원 42"/>
            <p:cNvSpPr/>
            <p:nvPr/>
          </p:nvSpPr>
          <p:spPr>
            <a:xfrm>
              <a:off x="6864754" y="3708400"/>
              <a:ext cx="567267" cy="567267"/>
            </a:xfrm>
            <a:prstGeom prst="ellipse">
              <a:avLst/>
            </a:prstGeom>
            <a:solidFill>
              <a:srgbClr val="FFFF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pic>
          <p:nvPicPr>
            <p:cNvPr id="44" name="그림 43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64754" y="3708400"/>
              <a:ext cx="552213" cy="552213"/>
            </a:xfrm>
            <a:prstGeom prst="rect">
              <a:avLst/>
            </a:prstGeom>
          </p:spPr>
        </p:pic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9C21DE53-B381-4119-9BD6-C45E8618C096}"/>
              </a:ext>
            </a:extLst>
          </p:cNvPr>
          <p:cNvSpPr txBox="1"/>
          <p:nvPr/>
        </p:nvSpPr>
        <p:spPr>
          <a:xfrm>
            <a:off x="1674343" y="6019248"/>
            <a:ext cx="260840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1100">
                <a:latin typeface="Yu Gothic UI" panose="020B0500000000000000" pitchFamily="34" charset="-128"/>
                <a:ea typeface="Yu Gothic UI" panose="020B0500000000000000" pitchFamily="34" charset="-128"/>
              </a:defRPr>
            </a:lvl1pPr>
          </a:lstStyle>
          <a:p>
            <a:r>
              <a:rPr lang="en-US" altLang="ko-KR" dirty="0"/>
              <a:t>1.</a:t>
            </a:r>
            <a:r>
              <a:rPr lang="ko-KR" altLang="en-US" dirty="0"/>
              <a:t> </a:t>
            </a:r>
            <a:r>
              <a:rPr lang="ja-JP" altLang="en-US" dirty="0"/>
              <a:t>紹介人からのリンクをクリックしてください。</a:t>
            </a:r>
            <a:endParaRPr lang="en-US" altLang="ko-KR" dirty="0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C9B74D5A-632B-4B1D-9E4A-085E14A22C24}"/>
              </a:ext>
            </a:extLst>
          </p:cNvPr>
          <p:cNvSpPr txBox="1"/>
          <p:nvPr/>
        </p:nvSpPr>
        <p:spPr>
          <a:xfrm>
            <a:off x="6120972" y="5964066"/>
            <a:ext cx="562205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100" dirty="0">
                <a:latin typeface="Yu Gothic UI" panose="020B0500000000000000" pitchFamily="34" charset="-128"/>
                <a:ea typeface="Yu Gothic UI" panose="020B0500000000000000" pitchFamily="34" charset="-128"/>
              </a:rPr>
              <a:t>2. </a:t>
            </a:r>
            <a:r>
              <a:rPr lang="ja-JP" altLang="en-US" sz="1100" dirty="0">
                <a:latin typeface="Yu Gothic UI" panose="020B0500000000000000" pitchFamily="34" charset="-128"/>
                <a:ea typeface="Yu Gothic UI" panose="020B0500000000000000" pitchFamily="34" charset="-128"/>
              </a:rPr>
              <a:t>インストールの時</a:t>
            </a:r>
            <a:r>
              <a:rPr lang="en-US" altLang="ko-KR" sz="1100" dirty="0">
                <a:latin typeface="Yu Gothic UI" panose="020B0500000000000000" pitchFamily="34" charset="-128"/>
                <a:ea typeface="Yu Gothic UI" panose="020B0500000000000000" pitchFamily="34" charset="-128"/>
              </a:rPr>
              <a:t>‘</a:t>
            </a:r>
            <a:r>
              <a:rPr lang="ja-JP" altLang="en-US" sz="1100" dirty="0">
                <a:latin typeface="Yu Gothic UI" panose="020B0500000000000000" pitchFamily="34" charset="-128"/>
                <a:ea typeface="Yu Gothic UI" panose="020B0500000000000000" pitchFamily="34" charset="-128"/>
              </a:rPr>
              <a:t>出所がわからないアプリケーション</a:t>
            </a:r>
            <a:r>
              <a:rPr lang="en-US" altLang="ko-KR" sz="1100" dirty="0">
                <a:latin typeface="Yu Gothic UI" panose="020B0500000000000000" pitchFamily="34" charset="-128"/>
                <a:ea typeface="Yu Gothic UI" panose="020B0500000000000000" pitchFamily="34" charset="-128"/>
              </a:rPr>
              <a:t>‘</a:t>
            </a:r>
            <a:r>
              <a:rPr lang="ja-JP" altLang="en-US" sz="1100" dirty="0">
                <a:latin typeface="Yu Gothic UI" panose="020B0500000000000000" pitchFamily="34" charset="-128"/>
                <a:ea typeface="Yu Gothic UI" panose="020B0500000000000000" pitchFamily="34" charset="-128"/>
              </a:rPr>
              <a:t>というポップアップが表示されることがあります。</a:t>
            </a:r>
            <a:endParaRPr lang="en-US" altLang="ko-KR" sz="1100" dirty="0">
              <a:latin typeface="Yu Gothic UI" panose="020B0500000000000000" pitchFamily="34" charset="-128"/>
              <a:ea typeface="Yu Gothic UI" panose="020B0500000000000000" pitchFamily="34" charset="-128"/>
            </a:endParaRPr>
          </a:p>
          <a:p>
            <a:pPr algn="ctr"/>
            <a:r>
              <a:rPr lang="en-US" altLang="ko-KR" sz="1100" dirty="0">
                <a:latin typeface="Yu Gothic UI" panose="020B0500000000000000" pitchFamily="34" charset="-128"/>
                <a:ea typeface="Yu Gothic UI" panose="020B0500000000000000" pitchFamily="34" charset="-128"/>
              </a:rPr>
              <a:t>    </a:t>
            </a:r>
            <a:r>
              <a:rPr lang="ja-JP" altLang="en-US" sz="1100" dirty="0">
                <a:latin typeface="Yu Gothic UI" panose="020B0500000000000000" pitchFamily="34" charset="-128"/>
                <a:ea typeface="Yu Gothic UI" panose="020B0500000000000000" pitchFamily="34" charset="-128"/>
              </a:rPr>
              <a:t>インストールをタップし、</a:t>
            </a:r>
            <a:r>
              <a:rPr lang="en-US" altLang="ko-KR" sz="1100" dirty="0">
                <a:latin typeface="Yu Gothic UI" panose="020B0500000000000000" pitchFamily="34" charset="-128"/>
                <a:ea typeface="Yu Gothic UI" panose="020B0500000000000000" pitchFamily="34" charset="-128"/>
              </a:rPr>
              <a:t>iOS</a:t>
            </a:r>
            <a:r>
              <a:rPr lang="ja-JP" altLang="en-US" sz="1100" dirty="0">
                <a:latin typeface="Yu Gothic UI" panose="020B0500000000000000" pitchFamily="34" charset="-128"/>
                <a:ea typeface="Yu Gothic UI" panose="020B0500000000000000" pitchFamily="34" charset="-128"/>
              </a:rPr>
              <a:t>を選んでください。</a:t>
            </a:r>
            <a:endParaRPr lang="en-US" altLang="ko-KR" sz="1100" dirty="0"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9B6530F5-C396-45EF-BA47-29199EA243B4}"/>
              </a:ext>
            </a:extLst>
          </p:cNvPr>
          <p:cNvSpPr txBox="1"/>
          <p:nvPr/>
        </p:nvSpPr>
        <p:spPr>
          <a:xfrm>
            <a:off x="8167679" y="317931"/>
            <a:ext cx="382188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100" dirty="0">
                <a:solidFill>
                  <a:srgbClr val="FF7F7E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* </a:t>
            </a:r>
            <a:r>
              <a:rPr lang="ja-JP" altLang="en-US" sz="1100" dirty="0">
                <a:solidFill>
                  <a:srgbClr val="FF7F7E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アンドロイドと</a:t>
            </a:r>
            <a:r>
              <a:rPr lang="en-US" altLang="ja-JP" sz="1100" dirty="0">
                <a:solidFill>
                  <a:srgbClr val="FF7F7E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iPhone</a:t>
            </a:r>
            <a:r>
              <a:rPr lang="ja-JP" altLang="en-US" sz="1100" dirty="0">
                <a:solidFill>
                  <a:srgbClr val="FF7F7E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はウェブサイトで</a:t>
            </a:r>
            <a:r>
              <a:rPr lang="en-US" altLang="ko-KR" sz="1100" dirty="0">
                <a:solidFill>
                  <a:srgbClr val="FF7F7E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KOK</a:t>
            </a:r>
            <a:r>
              <a:rPr lang="ja-JP" altLang="en-US" sz="1100" dirty="0">
                <a:solidFill>
                  <a:srgbClr val="FF7F7E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をダウンロードできます。</a:t>
            </a:r>
            <a:endParaRPr lang="ko-KR" altLang="en-US" sz="1100" dirty="0">
              <a:solidFill>
                <a:srgbClr val="FF7F7E"/>
              </a:solidFill>
              <a:latin typeface="Yu Gothic UI" panose="020B0500000000000000" pitchFamily="34" charset="-128"/>
              <a:ea typeface="나눔스퀘어" panose="020B0600000101010101" pitchFamily="50" charset="-127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F7D14C40-CF57-4A6E-B3A3-E1E5030B9A75}"/>
              </a:ext>
            </a:extLst>
          </p:cNvPr>
          <p:cNvSpPr txBox="1"/>
          <p:nvPr/>
        </p:nvSpPr>
        <p:spPr>
          <a:xfrm>
            <a:off x="9532661" y="619446"/>
            <a:ext cx="232128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*</a:t>
            </a:r>
            <a:r>
              <a:rPr lang="ja-JP" altLang="en-US" sz="1000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本マニュアルは、</a:t>
            </a:r>
            <a:r>
              <a:rPr lang="en-US" altLang="ko-KR" sz="1000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ETH</a:t>
            </a:r>
            <a:r>
              <a:rPr lang="ja-JP" altLang="en-US" sz="1000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を基準として作成した。</a:t>
            </a:r>
            <a:endParaRPr lang="ko-KR" altLang="en-US" sz="1000" dirty="0">
              <a:solidFill>
                <a:srgbClr val="FF0000"/>
              </a:solidFill>
              <a:latin typeface="Yu Gothic UI" panose="020B0500000000000000" pitchFamily="34" charset="-128"/>
              <a:ea typeface="나눔스퀘어" panose="020B0600000101010101" pitchFamily="50" charset="-127"/>
            </a:endParaRPr>
          </a:p>
        </p:txBody>
      </p:sp>
      <p:sp>
        <p:nvSpPr>
          <p:cNvPr id="51" name="직사각형 20">
            <a:extLst>
              <a:ext uri="{FF2B5EF4-FFF2-40B4-BE49-F238E27FC236}">
                <a16:creationId xmlns:a16="http://schemas.microsoft.com/office/drawing/2014/main" id="{8E1E39BD-C040-420F-95E5-19890CAF8244}"/>
              </a:ext>
            </a:extLst>
          </p:cNvPr>
          <p:cNvSpPr/>
          <p:nvPr/>
        </p:nvSpPr>
        <p:spPr>
          <a:xfrm>
            <a:off x="266854" y="357447"/>
            <a:ext cx="6175510" cy="532015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CED49841-236E-4EDA-8159-0D0542FDA5CB}"/>
              </a:ext>
            </a:extLst>
          </p:cNvPr>
          <p:cNvSpPr txBox="1"/>
          <p:nvPr/>
        </p:nvSpPr>
        <p:spPr>
          <a:xfrm>
            <a:off x="325045" y="448736"/>
            <a:ext cx="3930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/>
            <a:r>
              <a:rPr lang="en-US" altLang="ko-KR" b="1" dirty="0">
                <a:solidFill>
                  <a:schemeClr val="bg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KOK PLAY </a:t>
            </a:r>
            <a:r>
              <a:rPr lang="ja-JP" altLang="en-US" b="1" dirty="0">
                <a:solidFill>
                  <a:schemeClr val="bg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インストール</a:t>
            </a:r>
            <a:r>
              <a:rPr lang="ko-KR" altLang="en-US" b="1" dirty="0">
                <a:solidFill>
                  <a:schemeClr val="bg1"/>
                </a:solidFill>
                <a:latin typeface="Yu Gothic UI" panose="020B0500000000000000" pitchFamily="34" charset="-128"/>
              </a:rPr>
              <a:t> </a:t>
            </a:r>
            <a:r>
              <a:rPr lang="en-US" altLang="ko-KR" b="1" dirty="0">
                <a:solidFill>
                  <a:schemeClr val="bg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 –  </a:t>
            </a:r>
            <a:r>
              <a:rPr lang="en-US" altLang="ja-JP" b="1" dirty="0">
                <a:solidFill>
                  <a:schemeClr val="bg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iPhone</a:t>
            </a:r>
            <a:r>
              <a:rPr lang="en-US" altLang="ko-KR" dirty="0">
                <a:solidFill>
                  <a:schemeClr val="bg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(iOS)</a:t>
            </a:r>
            <a:endParaRPr lang="ko-KR" altLang="en-US" dirty="0">
              <a:solidFill>
                <a:schemeClr val="bg1"/>
              </a:solidFill>
              <a:latin typeface="Yu Gothic UI" panose="020B05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542649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4355" y="1854143"/>
            <a:ext cx="2114072" cy="37602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그림 21" descr="전자기기, 모니터, 컴퓨터, 디스플레이이(가) 표시된 사진&#10;&#10;자동 생성된 설명">
            <a:extLst>
              <a:ext uri="{FF2B5EF4-FFF2-40B4-BE49-F238E27FC236}">
                <a16:creationId xmlns:a16="http://schemas.microsoft.com/office/drawing/2014/main" id="{6C27EDB3-99DC-4C98-BA2A-F2FAE15E3D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5062" y="1433060"/>
            <a:ext cx="2258523" cy="4519680"/>
          </a:xfrm>
          <a:prstGeom prst="rect">
            <a:avLst/>
          </a:prstGeom>
        </p:spPr>
      </p:pic>
      <p:pic>
        <p:nvPicPr>
          <p:cNvPr id="3" name="그림 2" descr="모니터, 화면, 스크린샷, 시계이(가) 표시된 사진&#10;&#10;자동 생성된 설명">
            <a:extLst>
              <a:ext uri="{FF2B5EF4-FFF2-40B4-BE49-F238E27FC236}">
                <a16:creationId xmlns:a16="http://schemas.microsoft.com/office/drawing/2014/main" id="{4CEBA493-1040-4CF7-B69B-FE25E79875E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4657" y="1859590"/>
            <a:ext cx="2093679" cy="3656220"/>
          </a:xfrm>
          <a:prstGeom prst="rect">
            <a:avLst/>
          </a:prstGeom>
        </p:spPr>
      </p:pic>
      <p:pic>
        <p:nvPicPr>
          <p:cNvPr id="27" name="그림 26" descr="전자기기, 모니터, 컴퓨터, 디스플레이이(가) 표시된 사진&#10;&#10;자동 생성된 설명">
            <a:extLst>
              <a:ext uri="{FF2B5EF4-FFF2-40B4-BE49-F238E27FC236}">
                <a16:creationId xmlns:a16="http://schemas.microsoft.com/office/drawing/2014/main" id="{2AD0FB61-D194-493F-8F52-B62F83F683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3400" y="1433060"/>
            <a:ext cx="2258523" cy="4519680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786" y="1842521"/>
            <a:ext cx="2074655" cy="36901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2" name="직사각형 31"/>
          <p:cNvSpPr/>
          <p:nvPr/>
        </p:nvSpPr>
        <p:spPr>
          <a:xfrm>
            <a:off x="8406038" y="3983244"/>
            <a:ext cx="2313246" cy="233265"/>
          </a:xfrm>
          <a:prstGeom prst="rect">
            <a:avLst/>
          </a:prstGeom>
          <a:noFill/>
          <a:ln w="15875" cap="rnd">
            <a:solidFill>
              <a:srgbClr val="FF7F7E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44" name="그룹 43"/>
          <p:cNvGrpSpPr/>
          <p:nvPr/>
        </p:nvGrpSpPr>
        <p:grpSpPr>
          <a:xfrm>
            <a:off x="10056698" y="4118332"/>
            <a:ext cx="359959" cy="359959"/>
            <a:chOff x="6864754" y="3708400"/>
            <a:chExt cx="567267" cy="567267"/>
          </a:xfrm>
        </p:grpSpPr>
        <p:sp>
          <p:nvSpPr>
            <p:cNvPr id="45" name="타원 44"/>
            <p:cNvSpPr/>
            <p:nvPr/>
          </p:nvSpPr>
          <p:spPr>
            <a:xfrm>
              <a:off x="6864754" y="3708400"/>
              <a:ext cx="567267" cy="567267"/>
            </a:xfrm>
            <a:prstGeom prst="ellipse">
              <a:avLst/>
            </a:prstGeom>
            <a:solidFill>
              <a:srgbClr val="FFFF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pic>
          <p:nvPicPr>
            <p:cNvPr id="46" name="그림 4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64754" y="3708400"/>
              <a:ext cx="552213" cy="552213"/>
            </a:xfrm>
            <a:prstGeom prst="rect">
              <a:avLst/>
            </a:prstGeom>
          </p:spPr>
        </p:pic>
      </p:grpSp>
      <p:sp>
        <p:nvSpPr>
          <p:cNvPr id="24" name="직사각형 23"/>
          <p:cNvSpPr/>
          <p:nvPr/>
        </p:nvSpPr>
        <p:spPr>
          <a:xfrm>
            <a:off x="1775343" y="3162310"/>
            <a:ext cx="1520890" cy="1136002"/>
          </a:xfrm>
          <a:prstGeom prst="rect">
            <a:avLst/>
          </a:prstGeom>
          <a:noFill/>
          <a:ln w="15875" cap="rnd">
            <a:solidFill>
              <a:srgbClr val="FF7F7E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직사각형 24"/>
          <p:cNvSpPr/>
          <p:nvPr/>
        </p:nvSpPr>
        <p:spPr>
          <a:xfrm>
            <a:off x="5054867" y="5045925"/>
            <a:ext cx="1997335" cy="231298"/>
          </a:xfrm>
          <a:prstGeom prst="rect">
            <a:avLst/>
          </a:prstGeom>
          <a:noFill/>
          <a:ln w="15875" cap="rnd">
            <a:solidFill>
              <a:srgbClr val="FF7F7E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35" name="그룹 34"/>
          <p:cNvGrpSpPr/>
          <p:nvPr/>
        </p:nvGrpSpPr>
        <p:grpSpPr>
          <a:xfrm>
            <a:off x="6562593" y="5229355"/>
            <a:ext cx="359959" cy="359959"/>
            <a:chOff x="6864754" y="3708400"/>
            <a:chExt cx="567267" cy="567267"/>
          </a:xfrm>
        </p:grpSpPr>
        <p:sp>
          <p:nvSpPr>
            <p:cNvPr id="42" name="타원 41"/>
            <p:cNvSpPr/>
            <p:nvPr/>
          </p:nvSpPr>
          <p:spPr>
            <a:xfrm>
              <a:off x="6864754" y="3708400"/>
              <a:ext cx="567267" cy="567267"/>
            </a:xfrm>
            <a:prstGeom prst="ellipse">
              <a:avLst/>
            </a:prstGeom>
            <a:solidFill>
              <a:srgbClr val="FFFF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pic>
          <p:nvPicPr>
            <p:cNvPr id="43" name="그림 4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64754" y="3708400"/>
              <a:ext cx="552213" cy="552213"/>
            </a:xfrm>
            <a:prstGeom prst="rect">
              <a:avLst/>
            </a:prstGeom>
          </p:spPr>
        </p:pic>
      </p:grpSp>
      <p:pic>
        <p:nvPicPr>
          <p:cNvPr id="21" name="그림 20" descr="전자기기, 모니터, 컴퓨터, 디스플레이이(가) 표시된 사진&#10;&#10;자동 생성된 설명">
            <a:extLst>
              <a:ext uri="{FF2B5EF4-FFF2-40B4-BE49-F238E27FC236}">
                <a16:creationId xmlns:a16="http://schemas.microsoft.com/office/drawing/2014/main" id="{68B5F634-064B-4B18-AB98-F6725D4FE5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6723" y="1433060"/>
            <a:ext cx="2258523" cy="4519680"/>
          </a:xfrm>
          <a:prstGeom prst="rect">
            <a:avLst/>
          </a:prstGeom>
        </p:spPr>
      </p:pic>
      <p:sp>
        <p:nvSpPr>
          <p:cNvPr id="26" name="사각형: 둥근 모서리 4">
            <a:extLst>
              <a:ext uri="{FF2B5EF4-FFF2-40B4-BE49-F238E27FC236}">
                <a16:creationId xmlns:a16="http://schemas.microsoft.com/office/drawing/2014/main" id="{1589E8BA-3337-4E3E-B175-2F677E0CD187}"/>
              </a:ext>
            </a:extLst>
          </p:cNvPr>
          <p:cNvSpPr/>
          <p:nvPr/>
        </p:nvSpPr>
        <p:spPr>
          <a:xfrm>
            <a:off x="829153" y="6081156"/>
            <a:ext cx="3782416" cy="562089"/>
          </a:xfrm>
          <a:prstGeom prst="roundRect">
            <a:avLst>
              <a:gd name="adj" fmla="val 4216"/>
            </a:avLst>
          </a:prstGeom>
          <a:noFill/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28600" indent="-228600">
              <a:buAutoNum type="arabicPeriod"/>
            </a:pPr>
            <a:r>
              <a:rPr lang="en-US" altLang="ja-JP" sz="1200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iPhone</a:t>
            </a:r>
            <a:r>
              <a:rPr lang="ja-JP" altLang="en-US" sz="1200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でインストールする時、信頼されてないエンタープライズデベロッパという表示がでます。</a:t>
            </a:r>
            <a:endParaRPr lang="ko-KR" altLang="en-US" sz="1200" dirty="0">
              <a:solidFill>
                <a:schemeClr val="tx1"/>
              </a:solidFill>
              <a:latin typeface="Yu Gothic UI" panose="020B0500000000000000" pitchFamily="34" charset="-128"/>
              <a:ea typeface="나눔스퀘어" panose="020B0600000101010101" pitchFamily="50" charset="-127"/>
            </a:endParaRPr>
          </a:p>
        </p:txBody>
      </p:sp>
      <p:sp>
        <p:nvSpPr>
          <p:cNvPr id="28" name="사각형: 둥근 모서리 4">
            <a:extLst>
              <a:ext uri="{FF2B5EF4-FFF2-40B4-BE49-F238E27FC236}">
                <a16:creationId xmlns:a16="http://schemas.microsoft.com/office/drawing/2014/main" id="{9B686EE3-29A1-48CE-9459-958AD0C339D7}"/>
              </a:ext>
            </a:extLst>
          </p:cNvPr>
          <p:cNvSpPr/>
          <p:nvPr/>
        </p:nvSpPr>
        <p:spPr>
          <a:xfrm>
            <a:off x="6264676" y="6081155"/>
            <a:ext cx="3415911" cy="562089"/>
          </a:xfrm>
          <a:prstGeom prst="roundRect">
            <a:avLst>
              <a:gd name="adj" fmla="val 4216"/>
            </a:avLst>
          </a:prstGeom>
          <a:noFill/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200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2.</a:t>
            </a:r>
            <a:r>
              <a:rPr lang="ja-JP" altLang="en-US" sz="1200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設定</a:t>
            </a:r>
            <a:r>
              <a:rPr lang="en-US" altLang="ko-KR" sz="1200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&gt;</a:t>
            </a:r>
            <a:r>
              <a:rPr lang="ja-JP" altLang="en-US" sz="1200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一般</a:t>
            </a:r>
            <a:r>
              <a:rPr lang="en-US" altLang="ko-KR" sz="1200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&gt;</a:t>
            </a:r>
            <a:r>
              <a:rPr lang="ja-JP" altLang="en-US" sz="1200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デバイス管理の順でタップします。</a:t>
            </a:r>
            <a:endParaRPr lang="ko-KR" altLang="en-US" sz="1200" dirty="0">
              <a:solidFill>
                <a:schemeClr val="tx1"/>
              </a:solidFill>
              <a:latin typeface="Yu Gothic UI" panose="020B0500000000000000" pitchFamily="34" charset="-128"/>
              <a:ea typeface="나눔스퀘어" panose="020B0600000101010101" pitchFamily="50" charset="-127"/>
            </a:endParaRPr>
          </a:p>
        </p:txBody>
      </p:sp>
      <p:sp>
        <p:nvSpPr>
          <p:cNvPr id="31" name="직사각형 20">
            <a:extLst>
              <a:ext uri="{FF2B5EF4-FFF2-40B4-BE49-F238E27FC236}">
                <a16:creationId xmlns:a16="http://schemas.microsoft.com/office/drawing/2014/main" id="{5DC46826-3410-4835-8A43-35B8E3A3A780}"/>
              </a:ext>
            </a:extLst>
          </p:cNvPr>
          <p:cNvSpPr/>
          <p:nvPr/>
        </p:nvSpPr>
        <p:spPr>
          <a:xfrm>
            <a:off x="266854" y="357447"/>
            <a:ext cx="6175510" cy="532015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E494973-311C-4E09-91BE-8698749A213F}"/>
              </a:ext>
            </a:extLst>
          </p:cNvPr>
          <p:cNvSpPr txBox="1"/>
          <p:nvPr/>
        </p:nvSpPr>
        <p:spPr>
          <a:xfrm>
            <a:off x="325045" y="448736"/>
            <a:ext cx="3930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/>
            <a:r>
              <a:rPr lang="en-US" altLang="ko-KR" b="1" dirty="0">
                <a:solidFill>
                  <a:schemeClr val="bg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KOK PLAY </a:t>
            </a:r>
            <a:r>
              <a:rPr lang="ja-JP" altLang="en-US" b="1" dirty="0">
                <a:solidFill>
                  <a:schemeClr val="bg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インストール</a:t>
            </a:r>
            <a:r>
              <a:rPr lang="ko-KR" altLang="en-US" b="1" dirty="0">
                <a:solidFill>
                  <a:schemeClr val="bg1"/>
                </a:solidFill>
                <a:latin typeface="Yu Gothic UI" panose="020B0500000000000000" pitchFamily="34" charset="-128"/>
              </a:rPr>
              <a:t> </a:t>
            </a:r>
            <a:r>
              <a:rPr lang="en-US" altLang="ko-KR" b="1" dirty="0">
                <a:solidFill>
                  <a:schemeClr val="bg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 –  </a:t>
            </a:r>
            <a:r>
              <a:rPr lang="en-US" altLang="ja-JP" b="1" dirty="0">
                <a:solidFill>
                  <a:schemeClr val="bg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iPhone</a:t>
            </a:r>
            <a:r>
              <a:rPr lang="en-US" altLang="ko-KR" dirty="0">
                <a:solidFill>
                  <a:schemeClr val="bg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(iOS)</a:t>
            </a:r>
            <a:endParaRPr lang="ko-KR" altLang="en-US" dirty="0">
              <a:solidFill>
                <a:schemeClr val="bg1"/>
              </a:solidFill>
              <a:latin typeface="Yu Gothic UI" panose="020B0500000000000000" pitchFamily="34" charset="-128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50AB5E4F-05B6-4604-BED7-2667FDE585CC}"/>
              </a:ext>
            </a:extLst>
          </p:cNvPr>
          <p:cNvSpPr txBox="1"/>
          <p:nvPr/>
        </p:nvSpPr>
        <p:spPr>
          <a:xfrm>
            <a:off x="233727" y="908532"/>
            <a:ext cx="817563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100" dirty="0">
                <a:latin typeface="Yu Gothic UI" panose="020B0500000000000000" pitchFamily="34" charset="-128"/>
                <a:ea typeface="Yu Gothic UI" panose="020B0500000000000000" pitchFamily="34" charset="-128"/>
              </a:rPr>
              <a:t>iPhone</a:t>
            </a:r>
            <a:r>
              <a:rPr lang="ja-JP" altLang="en-US" sz="1100" dirty="0">
                <a:latin typeface="Yu Gothic UI" panose="020B0500000000000000" pitchFamily="34" charset="-128"/>
                <a:ea typeface="Yu Gothic UI" panose="020B0500000000000000" pitchFamily="34" charset="-128"/>
              </a:rPr>
              <a:t>でダウンロードしたがインストールができない場合</a:t>
            </a:r>
            <a:r>
              <a:rPr lang="en-US" altLang="ja-JP" sz="1100" dirty="0">
                <a:latin typeface="Yu Gothic UI" panose="020B0500000000000000" pitchFamily="34" charset="-128"/>
                <a:ea typeface="Yu Gothic UI" panose="020B0500000000000000" pitchFamily="34" charset="-128"/>
              </a:rPr>
              <a:t>: iPhone</a:t>
            </a:r>
            <a:r>
              <a:rPr lang="ja-JP" altLang="en-US" sz="1100" dirty="0">
                <a:latin typeface="Yu Gothic UI" panose="020B0500000000000000" pitchFamily="34" charset="-128"/>
                <a:ea typeface="Yu Gothic UI" panose="020B0500000000000000" pitchFamily="34" charset="-128"/>
              </a:rPr>
              <a:t>でインストールする時、</a:t>
            </a:r>
            <a:r>
              <a:rPr lang="ja-JP" altLang="en-US" sz="1100" dirty="0">
                <a:solidFill>
                  <a:srgbClr val="C0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信頼されてないエンタープライズデベロッパという表示</a:t>
            </a:r>
            <a:r>
              <a:rPr lang="ja-JP" altLang="en-US" sz="1100" dirty="0">
                <a:latin typeface="Yu Gothic UI" panose="020B0500000000000000" pitchFamily="34" charset="-128"/>
                <a:ea typeface="Yu Gothic UI" panose="020B0500000000000000" pitchFamily="34" charset="-128"/>
              </a:rPr>
              <a:t>がでます。</a:t>
            </a:r>
            <a:endParaRPr lang="ko-KR" altLang="en-US" sz="1100" dirty="0">
              <a:latin typeface="Yu Gothic UI" panose="020B0500000000000000" pitchFamily="34" charset="-128"/>
              <a:ea typeface="나눔스퀘어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6094349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 descr="스크린샷, 앉아있는, 모니터, 화면이(가) 표시된 사진&#10;&#10;자동 생성된 설명">
            <a:extLst>
              <a:ext uri="{FF2B5EF4-FFF2-40B4-BE49-F238E27FC236}">
                <a16:creationId xmlns:a16="http://schemas.microsoft.com/office/drawing/2014/main" id="{C8069828-84C7-469A-9428-E75A945A18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2861" y="1843091"/>
            <a:ext cx="2026179" cy="3610899"/>
          </a:xfrm>
          <a:prstGeom prst="rect">
            <a:avLst/>
          </a:prstGeom>
        </p:spPr>
      </p:pic>
      <p:pic>
        <p:nvPicPr>
          <p:cNvPr id="37" name="그림 36" descr="전자기기, 모니터, 컴퓨터, 디스플레이이(가) 표시된 사진&#10;&#10;자동 생성된 설명">
            <a:extLst>
              <a:ext uri="{FF2B5EF4-FFF2-40B4-BE49-F238E27FC236}">
                <a16:creationId xmlns:a16="http://schemas.microsoft.com/office/drawing/2014/main" id="{5283CE8D-3609-4227-B050-BA1A6F174C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1503" y="1404010"/>
            <a:ext cx="2258523" cy="4519680"/>
          </a:xfrm>
          <a:prstGeom prst="rect">
            <a:avLst/>
          </a:prstGeom>
        </p:spPr>
      </p:pic>
      <p:pic>
        <p:nvPicPr>
          <p:cNvPr id="4" name="그림 3" descr="스크린샷, 모니터, 화면, 앉아있는이(가) 표시된 사진&#10;&#10;자동 생성된 설명">
            <a:extLst>
              <a:ext uri="{FF2B5EF4-FFF2-40B4-BE49-F238E27FC236}">
                <a16:creationId xmlns:a16="http://schemas.microsoft.com/office/drawing/2014/main" id="{1E97A498-E85C-4376-94D4-B570F5F9EA1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6682" y="1832920"/>
            <a:ext cx="2043811" cy="3598251"/>
          </a:xfrm>
          <a:prstGeom prst="rect">
            <a:avLst/>
          </a:prstGeom>
        </p:spPr>
      </p:pic>
      <p:pic>
        <p:nvPicPr>
          <p:cNvPr id="36" name="그림 35" descr="전자기기, 모니터, 컴퓨터, 디스플레이이(가) 표시된 사진&#10;&#10;자동 생성된 설명">
            <a:extLst>
              <a:ext uri="{FF2B5EF4-FFF2-40B4-BE49-F238E27FC236}">
                <a16:creationId xmlns:a16="http://schemas.microsoft.com/office/drawing/2014/main" id="{3E45D487-0DAD-4860-83A4-126E617559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8467" y="1404010"/>
            <a:ext cx="2258523" cy="4519680"/>
          </a:xfrm>
          <a:prstGeom prst="rect">
            <a:avLst/>
          </a:prstGeom>
        </p:spPr>
      </p:pic>
      <p:pic>
        <p:nvPicPr>
          <p:cNvPr id="3" name="그림 2" descr="스크린샷이(가) 표시된 사진&#10;&#10;자동 생성된 설명">
            <a:extLst>
              <a:ext uri="{FF2B5EF4-FFF2-40B4-BE49-F238E27FC236}">
                <a16:creationId xmlns:a16="http://schemas.microsoft.com/office/drawing/2014/main" id="{45DCFF5A-5A91-4C83-B275-FD6733F06B7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3977" y="1832921"/>
            <a:ext cx="2024721" cy="3598251"/>
          </a:xfrm>
          <a:prstGeom prst="rect">
            <a:avLst/>
          </a:prstGeom>
        </p:spPr>
      </p:pic>
      <p:pic>
        <p:nvPicPr>
          <p:cNvPr id="27" name="그림 26" descr="전자기기, 모니터, 컴퓨터, 디스플레이이(가) 표시된 사진&#10;&#10;자동 생성된 설명">
            <a:extLst>
              <a:ext uri="{FF2B5EF4-FFF2-40B4-BE49-F238E27FC236}">
                <a16:creationId xmlns:a16="http://schemas.microsoft.com/office/drawing/2014/main" id="{D6A8B1F3-1550-47EB-84A6-040E8859F8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5432" y="1404010"/>
            <a:ext cx="2258523" cy="4519680"/>
          </a:xfrm>
          <a:prstGeom prst="rect">
            <a:avLst/>
          </a:prstGeom>
        </p:spPr>
      </p:pic>
      <p:sp>
        <p:nvSpPr>
          <p:cNvPr id="25" name="직사각형 24"/>
          <p:cNvSpPr/>
          <p:nvPr/>
        </p:nvSpPr>
        <p:spPr>
          <a:xfrm>
            <a:off x="4855269" y="2795838"/>
            <a:ext cx="1872924" cy="233265"/>
          </a:xfrm>
          <a:prstGeom prst="rect">
            <a:avLst/>
          </a:prstGeom>
          <a:noFill/>
          <a:ln w="15875" cap="rnd">
            <a:solidFill>
              <a:srgbClr val="FF7F7E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35" name="그룹 34"/>
          <p:cNvGrpSpPr/>
          <p:nvPr/>
        </p:nvGrpSpPr>
        <p:grpSpPr>
          <a:xfrm>
            <a:off x="6263790" y="3009685"/>
            <a:ext cx="359959" cy="359959"/>
            <a:chOff x="6864754" y="3708400"/>
            <a:chExt cx="567267" cy="567267"/>
          </a:xfrm>
        </p:grpSpPr>
        <p:sp>
          <p:nvSpPr>
            <p:cNvPr id="42" name="타원 41"/>
            <p:cNvSpPr/>
            <p:nvPr/>
          </p:nvSpPr>
          <p:spPr>
            <a:xfrm>
              <a:off x="6864754" y="3708400"/>
              <a:ext cx="567267" cy="567267"/>
            </a:xfrm>
            <a:prstGeom prst="ellipse">
              <a:avLst/>
            </a:prstGeom>
            <a:solidFill>
              <a:srgbClr val="FFFF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pic>
          <p:nvPicPr>
            <p:cNvPr id="43" name="그림 4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64754" y="3708400"/>
              <a:ext cx="552213" cy="552213"/>
            </a:xfrm>
            <a:prstGeom prst="rect">
              <a:avLst/>
            </a:prstGeom>
          </p:spPr>
        </p:pic>
      </p:grpSp>
      <p:sp>
        <p:nvSpPr>
          <p:cNvPr id="19" name="직사각형 18"/>
          <p:cNvSpPr/>
          <p:nvPr/>
        </p:nvSpPr>
        <p:spPr>
          <a:xfrm>
            <a:off x="9178136" y="3987043"/>
            <a:ext cx="673693" cy="270590"/>
          </a:xfrm>
          <a:prstGeom prst="rect">
            <a:avLst/>
          </a:prstGeom>
          <a:noFill/>
          <a:ln w="15875" cap="rnd">
            <a:solidFill>
              <a:srgbClr val="FF7F7E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8" name="그룹 27"/>
          <p:cNvGrpSpPr/>
          <p:nvPr/>
        </p:nvGrpSpPr>
        <p:grpSpPr>
          <a:xfrm>
            <a:off x="9449639" y="4143932"/>
            <a:ext cx="359959" cy="359959"/>
            <a:chOff x="6864754" y="3708400"/>
            <a:chExt cx="567267" cy="567267"/>
          </a:xfrm>
        </p:grpSpPr>
        <p:sp>
          <p:nvSpPr>
            <p:cNvPr id="29" name="타원 28"/>
            <p:cNvSpPr/>
            <p:nvPr/>
          </p:nvSpPr>
          <p:spPr>
            <a:xfrm>
              <a:off x="6864754" y="3708400"/>
              <a:ext cx="567267" cy="567267"/>
            </a:xfrm>
            <a:prstGeom prst="ellipse">
              <a:avLst/>
            </a:prstGeom>
            <a:solidFill>
              <a:srgbClr val="FFFF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pic>
          <p:nvPicPr>
            <p:cNvPr id="30" name="그림 2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64754" y="3708400"/>
              <a:ext cx="552213" cy="552213"/>
            </a:xfrm>
            <a:prstGeom prst="rect">
              <a:avLst/>
            </a:prstGeom>
          </p:spPr>
        </p:pic>
      </p:grpSp>
      <p:sp>
        <p:nvSpPr>
          <p:cNvPr id="31" name="사각형: 둥근 모서리 4">
            <a:extLst>
              <a:ext uri="{FF2B5EF4-FFF2-40B4-BE49-F238E27FC236}">
                <a16:creationId xmlns:a16="http://schemas.microsoft.com/office/drawing/2014/main" id="{DA3928B7-318D-49DE-BEEC-A110CC996406}"/>
              </a:ext>
            </a:extLst>
          </p:cNvPr>
          <p:cNvSpPr/>
          <p:nvPr/>
        </p:nvSpPr>
        <p:spPr>
          <a:xfrm>
            <a:off x="754964" y="6033269"/>
            <a:ext cx="5485159" cy="562089"/>
          </a:xfrm>
          <a:prstGeom prst="roundRect">
            <a:avLst>
              <a:gd name="adj" fmla="val 4216"/>
            </a:avLst>
          </a:prstGeom>
          <a:noFill/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altLang="ko-KR" sz="1200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3. </a:t>
            </a:r>
            <a:r>
              <a:rPr lang="ja-JP" altLang="en-US" sz="1200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エンタープライズ用アプリケーションとしてタイトルが生成されているのが確認できます。</a:t>
            </a:r>
            <a:endParaRPr lang="en-US" altLang="ko-KR" sz="1200" dirty="0">
              <a:solidFill>
                <a:schemeClr val="tx1"/>
              </a:solidFill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  <p:sp>
        <p:nvSpPr>
          <p:cNvPr id="33" name="사각형: 둥근 모서리 4">
            <a:extLst>
              <a:ext uri="{FF2B5EF4-FFF2-40B4-BE49-F238E27FC236}">
                <a16:creationId xmlns:a16="http://schemas.microsoft.com/office/drawing/2014/main" id="{DA3928B7-318D-49DE-BEEC-A110CC996406}"/>
              </a:ext>
            </a:extLst>
          </p:cNvPr>
          <p:cNvSpPr/>
          <p:nvPr/>
        </p:nvSpPr>
        <p:spPr>
          <a:xfrm>
            <a:off x="6684770" y="6033269"/>
            <a:ext cx="4420056" cy="562089"/>
          </a:xfrm>
          <a:prstGeom prst="roundRect">
            <a:avLst>
              <a:gd name="adj" fmla="val 4216"/>
            </a:avLst>
          </a:prstGeom>
          <a:noFill/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altLang="ko-KR" sz="1200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4. </a:t>
            </a:r>
            <a:r>
              <a:rPr lang="ja-JP" altLang="en-US" sz="1200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タイトルをタップし、ポップアップが表示されると</a:t>
            </a:r>
            <a:r>
              <a:rPr lang="en-US" altLang="ko-KR" sz="1200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‘</a:t>
            </a:r>
            <a:r>
              <a:rPr lang="ja-JP" altLang="en-US" sz="1200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信頼</a:t>
            </a:r>
            <a:r>
              <a:rPr lang="en-US" altLang="ko-KR" sz="1200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’</a:t>
            </a:r>
            <a:r>
              <a:rPr lang="ja-JP" altLang="en-US" sz="1200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をタップします。</a:t>
            </a:r>
            <a:endParaRPr lang="ko-KR" altLang="en-US" sz="1200" dirty="0">
              <a:solidFill>
                <a:schemeClr val="tx1"/>
              </a:solidFill>
              <a:latin typeface="Yu Gothic UI" panose="020B0500000000000000" pitchFamily="34" charset="-128"/>
              <a:ea typeface="나눔스퀘어" panose="020B0600000101010101" pitchFamily="50" charset="-127"/>
            </a:endParaRPr>
          </a:p>
        </p:txBody>
      </p:sp>
      <p:sp>
        <p:nvSpPr>
          <p:cNvPr id="20" name="직사각형 19"/>
          <p:cNvSpPr/>
          <p:nvPr/>
        </p:nvSpPr>
        <p:spPr>
          <a:xfrm>
            <a:off x="1584032" y="2504589"/>
            <a:ext cx="1913512" cy="405133"/>
          </a:xfrm>
          <a:prstGeom prst="rect">
            <a:avLst/>
          </a:prstGeom>
          <a:noFill/>
          <a:ln w="15875" cap="rnd">
            <a:solidFill>
              <a:srgbClr val="FF7F7E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1" name="그룹 20"/>
          <p:cNvGrpSpPr/>
          <p:nvPr/>
        </p:nvGrpSpPr>
        <p:grpSpPr>
          <a:xfrm>
            <a:off x="2936813" y="2793128"/>
            <a:ext cx="359959" cy="359959"/>
            <a:chOff x="6864754" y="3708400"/>
            <a:chExt cx="567267" cy="567267"/>
          </a:xfrm>
        </p:grpSpPr>
        <p:sp>
          <p:nvSpPr>
            <p:cNvPr id="22" name="타원 21"/>
            <p:cNvSpPr/>
            <p:nvPr/>
          </p:nvSpPr>
          <p:spPr>
            <a:xfrm>
              <a:off x="6864754" y="3708400"/>
              <a:ext cx="567267" cy="567267"/>
            </a:xfrm>
            <a:prstGeom prst="ellipse">
              <a:avLst/>
            </a:prstGeom>
            <a:solidFill>
              <a:srgbClr val="FFFF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pic>
          <p:nvPicPr>
            <p:cNvPr id="26" name="그림 2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64754" y="3708400"/>
              <a:ext cx="552213" cy="552213"/>
            </a:xfrm>
            <a:prstGeom prst="rect">
              <a:avLst/>
            </a:prstGeom>
          </p:spPr>
        </p:pic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F9AD1C33-2CA3-40EA-A69B-9836A2D151A8}"/>
              </a:ext>
            </a:extLst>
          </p:cNvPr>
          <p:cNvSpPr txBox="1"/>
          <p:nvPr/>
        </p:nvSpPr>
        <p:spPr>
          <a:xfrm>
            <a:off x="233727" y="908532"/>
            <a:ext cx="817563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100" dirty="0">
                <a:latin typeface="Yu Gothic UI" panose="020B0500000000000000" pitchFamily="34" charset="-128"/>
                <a:ea typeface="Yu Gothic UI" panose="020B0500000000000000" pitchFamily="34" charset="-128"/>
              </a:rPr>
              <a:t>iPhone</a:t>
            </a:r>
            <a:r>
              <a:rPr lang="ja-JP" altLang="en-US" sz="1100" dirty="0">
                <a:latin typeface="Yu Gothic UI" panose="020B0500000000000000" pitchFamily="34" charset="-128"/>
                <a:ea typeface="Yu Gothic UI" panose="020B0500000000000000" pitchFamily="34" charset="-128"/>
              </a:rPr>
              <a:t>でダウンロードしたがインストールができない場合</a:t>
            </a:r>
            <a:r>
              <a:rPr lang="en-US" altLang="ja-JP" sz="1100" dirty="0">
                <a:latin typeface="Yu Gothic UI" panose="020B0500000000000000" pitchFamily="34" charset="-128"/>
                <a:ea typeface="Yu Gothic UI" panose="020B0500000000000000" pitchFamily="34" charset="-128"/>
              </a:rPr>
              <a:t>: iPhone</a:t>
            </a:r>
            <a:r>
              <a:rPr lang="ja-JP" altLang="en-US" sz="1100" dirty="0">
                <a:latin typeface="Yu Gothic UI" panose="020B0500000000000000" pitchFamily="34" charset="-128"/>
                <a:ea typeface="Yu Gothic UI" panose="020B0500000000000000" pitchFamily="34" charset="-128"/>
              </a:rPr>
              <a:t>でインストールする時、</a:t>
            </a:r>
            <a:r>
              <a:rPr lang="ja-JP" altLang="en-US" sz="1100" dirty="0">
                <a:solidFill>
                  <a:srgbClr val="C0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信頼されてないエンタープライズデベロッパという表示</a:t>
            </a:r>
            <a:r>
              <a:rPr lang="ja-JP" altLang="en-US" sz="1100" dirty="0">
                <a:latin typeface="Yu Gothic UI" panose="020B0500000000000000" pitchFamily="34" charset="-128"/>
                <a:ea typeface="Yu Gothic UI" panose="020B0500000000000000" pitchFamily="34" charset="-128"/>
              </a:rPr>
              <a:t>がでます。</a:t>
            </a:r>
            <a:endParaRPr lang="ko-KR" altLang="en-US" sz="1100" dirty="0">
              <a:latin typeface="Yu Gothic UI" panose="020B0500000000000000" pitchFamily="34" charset="-128"/>
              <a:ea typeface="나눔스퀘어" panose="020B0600000101010101" pitchFamily="50" charset="-127"/>
            </a:endParaRPr>
          </a:p>
        </p:txBody>
      </p:sp>
      <p:sp>
        <p:nvSpPr>
          <p:cNvPr id="34" name="직사각형 31">
            <a:extLst>
              <a:ext uri="{FF2B5EF4-FFF2-40B4-BE49-F238E27FC236}">
                <a16:creationId xmlns:a16="http://schemas.microsoft.com/office/drawing/2014/main" id="{16F1A052-A13D-4600-91F1-9B0C24846541}"/>
              </a:ext>
            </a:extLst>
          </p:cNvPr>
          <p:cNvSpPr/>
          <p:nvPr/>
        </p:nvSpPr>
        <p:spPr>
          <a:xfrm>
            <a:off x="266854" y="357447"/>
            <a:ext cx="6175510" cy="532015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0D222E36-B350-4751-9F6C-A66443133736}"/>
              </a:ext>
            </a:extLst>
          </p:cNvPr>
          <p:cNvSpPr txBox="1"/>
          <p:nvPr/>
        </p:nvSpPr>
        <p:spPr>
          <a:xfrm>
            <a:off x="325045" y="448736"/>
            <a:ext cx="3930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/>
            <a:r>
              <a:rPr lang="en-US" altLang="ko-KR" b="1" dirty="0">
                <a:solidFill>
                  <a:schemeClr val="bg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KOK PLAY </a:t>
            </a:r>
            <a:r>
              <a:rPr lang="ja-JP" altLang="en-US" b="1" dirty="0">
                <a:solidFill>
                  <a:schemeClr val="bg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インストール</a:t>
            </a:r>
            <a:r>
              <a:rPr lang="ko-KR" altLang="en-US" b="1" dirty="0">
                <a:solidFill>
                  <a:schemeClr val="bg1"/>
                </a:solidFill>
                <a:latin typeface="Yu Gothic UI" panose="020B0500000000000000" pitchFamily="34" charset="-128"/>
              </a:rPr>
              <a:t> </a:t>
            </a:r>
            <a:r>
              <a:rPr lang="en-US" altLang="ko-KR" b="1" dirty="0">
                <a:solidFill>
                  <a:schemeClr val="bg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 –  </a:t>
            </a:r>
            <a:r>
              <a:rPr lang="en-US" altLang="ja-JP" b="1" dirty="0">
                <a:solidFill>
                  <a:schemeClr val="bg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iPhone</a:t>
            </a:r>
            <a:r>
              <a:rPr lang="en-US" altLang="ko-KR" dirty="0">
                <a:solidFill>
                  <a:schemeClr val="bg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(iOS)</a:t>
            </a:r>
            <a:endParaRPr lang="ko-KR" altLang="en-US" dirty="0">
              <a:solidFill>
                <a:schemeClr val="bg1"/>
              </a:solidFill>
              <a:latin typeface="Yu Gothic UI" panose="020B05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082746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67DB5A3-67F9-4F3C-9104-7E09ABD8939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1844" y="2010612"/>
            <a:ext cx="1986017" cy="3530696"/>
          </a:xfrm>
          <a:prstGeom prst="rect">
            <a:avLst/>
          </a:prstGeom>
        </p:spPr>
      </p:pic>
      <p:pic>
        <p:nvPicPr>
          <p:cNvPr id="25" name="그림 24" descr="전자기기, 모니터, 디스플레이, 컴퓨터이(가) 표시된 사진&#10;&#10;자동 생성된 설명">
            <a:extLst>
              <a:ext uri="{FF2B5EF4-FFF2-40B4-BE49-F238E27FC236}">
                <a16:creationId xmlns:a16="http://schemas.microsoft.com/office/drawing/2014/main" id="{0FE8942A-342A-4C7F-9B43-6662455F9E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4101" y="1618960"/>
            <a:ext cx="2124075" cy="4229100"/>
          </a:xfrm>
          <a:prstGeom prst="rect">
            <a:avLst/>
          </a:prstGeom>
        </p:spPr>
      </p:pic>
      <p:sp>
        <p:nvSpPr>
          <p:cNvPr id="10" name="직사각형 9"/>
          <p:cNvSpPr/>
          <p:nvPr/>
        </p:nvSpPr>
        <p:spPr>
          <a:xfrm>
            <a:off x="266854" y="357447"/>
            <a:ext cx="6175510" cy="53201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직사각형 15"/>
          <p:cNvSpPr/>
          <p:nvPr/>
        </p:nvSpPr>
        <p:spPr>
          <a:xfrm>
            <a:off x="4135083" y="5179691"/>
            <a:ext cx="426044" cy="201059"/>
          </a:xfrm>
          <a:prstGeom prst="rect">
            <a:avLst/>
          </a:prstGeom>
          <a:noFill/>
          <a:ln w="15875" cap="rnd">
            <a:solidFill>
              <a:srgbClr val="FF7F7E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2" name="그룹 11"/>
          <p:cNvGrpSpPr/>
          <p:nvPr/>
        </p:nvGrpSpPr>
        <p:grpSpPr>
          <a:xfrm>
            <a:off x="4171288" y="5361328"/>
            <a:ext cx="359959" cy="359959"/>
            <a:chOff x="6864754" y="3708400"/>
            <a:chExt cx="567267" cy="567267"/>
          </a:xfrm>
        </p:grpSpPr>
        <p:sp>
          <p:nvSpPr>
            <p:cNvPr id="13" name="타원 12"/>
            <p:cNvSpPr/>
            <p:nvPr/>
          </p:nvSpPr>
          <p:spPr>
            <a:xfrm>
              <a:off x="6864754" y="3708400"/>
              <a:ext cx="567267" cy="567267"/>
            </a:xfrm>
            <a:prstGeom prst="ellipse">
              <a:avLst/>
            </a:prstGeom>
            <a:solidFill>
              <a:srgbClr val="FFFF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pic>
          <p:nvPicPr>
            <p:cNvPr id="14" name="그림 1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64754" y="3708400"/>
              <a:ext cx="552213" cy="552213"/>
            </a:xfrm>
            <a:prstGeom prst="rect">
              <a:avLst/>
            </a:prstGeom>
          </p:spPr>
        </p:pic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AB394CF0-164C-4C0A-9238-70D87C7F20C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165" y="2010612"/>
            <a:ext cx="1965294" cy="3493855"/>
          </a:xfrm>
          <a:prstGeom prst="rect">
            <a:avLst/>
          </a:prstGeom>
        </p:spPr>
      </p:pic>
      <p:pic>
        <p:nvPicPr>
          <p:cNvPr id="21" name="그림 20" descr="전자기기, 모니터, 디스플레이, 컴퓨터이(가) 표시된 사진&#10;&#10;자동 생성된 설명">
            <a:extLst>
              <a:ext uri="{FF2B5EF4-FFF2-40B4-BE49-F238E27FC236}">
                <a16:creationId xmlns:a16="http://schemas.microsoft.com/office/drawing/2014/main" id="{65ABC84E-ACCB-4126-BA78-97632E707A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049" y="1618960"/>
            <a:ext cx="2124075" cy="422910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1F9A4513-4445-469A-AEDB-5AE0E50DCED7}"/>
              </a:ext>
            </a:extLst>
          </p:cNvPr>
          <p:cNvSpPr txBox="1"/>
          <p:nvPr/>
        </p:nvSpPr>
        <p:spPr>
          <a:xfrm>
            <a:off x="325045" y="448736"/>
            <a:ext cx="33954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/>
            <a:r>
              <a:rPr lang="en-US" altLang="ko-KR" b="1" dirty="0">
                <a:solidFill>
                  <a:schemeClr val="bg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KOK PLAY </a:t>
            </a:r>
            <a:r>
              <a:rPr lang="ja-JP" altLang="en-US" b="1" dirty="0">
                <a:solidFill>
                  <a:schemeClr val="bg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使用説明</a:t>
            </a:r>
            <a:r>
              <a:rPr lang="ko-KR" altLang="en-US" b="1" dirty="0">
                <a:solidFill>
                  <a:schemeClr val="bg1"/>
                </a:solidFill>
                <a:latin typeface="Yu Gothic UI" panose="020B0500000000000000" pitchFamily="34" charset="-128"/>
              </a:rPr>
              <a:t> </a:t>
            </a:r>
            <a:r>
              <a:rPr lang="en-US" altLang="ko-KR" b="1" dirty="0">
                <a:solidFill>
                  <a:schemeClr val="bg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– </a:t>
            </a:r>
            <a:r>
              <a:rPr lang="ja-JP" altLang="en-US" b="1" dirty="0">
                <a:solidFill>
                  <a:schemeClr val="bg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会員登録</a:t>
            </a:r>
            <a:endParaRPr lang="ko-KR" altLang="en-US" dirty="0">
              <a:solidFill>
                <a:schemeClr val="bg1"/>
              </a:solidFill>
              <a:latin typeface="Yu Gothic UI" panose="020B0500000000000000" pitchFamily="34" charset="-128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A76EFFE-A37E-4370-9E0C-EB729A1B54F7}"/>
              </a:ext>
            </a:extLst>
          </p:cNvPr>
          <p:cNvSpPr txBox="1"/>
          <p:nvPr/>
        </p:nvSpPr>
        <p:spPr>
          <a:xfrm>
            <a:off x="6199302" y="1726303"/>
            <a:ext cx="5850655" cy="5686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ja-JP" sz="1100" dirty="0">
                <a:latin typeface="Yu Gothic UI" panose="020B0500000000000000" pitchFamily="34" charset="-128"/>
                <a:ea typeface="Yu Gothic UI" panose="020B0500000000000000" pitchFamily="34" charset="-128"/>
              </a:rPr>
              <a:t>1. </a:t>
            </a:r>
            <a:r>
              <a:rPr lang="ja-JP" altLang="en-US" sz="1100" dirty="0">
                <a:latin typeface="Yu Gothic UI" panose="020B0500000000000000" pitchFamily="34" charset="-128"/>
                <a:ea typeface="Yu Gothic UI" panose="020B0500000000000000" pitchFamily="34" charset="-128"/>
              </a:rPr>
              <a:t>インストールが完了した後、アプリケーションをタップしてください。イントロダクション画面が表示されます。</a:t>
            </a:r>
            <a:endParaRPr lang="en-US" altLang="ko-KR" sz="1100" dirty="0">
              <a:latin typeface="Yu Gothic UI" panose="020B0500000000000000" pitchFamily="34" charset="-128"/>
              <a:ea typeface="Yu Gothic UI" panose="020B0500000000000000" pitchFamily="34" charset="-128"/>
            </a:endParaRPr>
          </a:p>
          <a:p>
            <a:pPr>
              <a:lnSpc>
                <a:spcPct val="150000"/>
              </a:lnSpc>
            </a:pPr>
            <a:r>
              <a:rPr lang="en-US" altLang="ko-KR" sz="1100" dirty="0">
                <a:latin typeface="Yu Gothic UI" panose="020B0500000000000000" pitchFamily="34" charset="-128"/>
                <a:ea typeface="Yu Gothic UI" panose="020B0500000000000000" pitchFamily="34" charset="-128"/>
              </a:rPr>
              <a:t>2. </a:t>
            </a:r>
            <a:r>
              <a:rPr lang="ja-JP" altLang="en-US" sz="1100" dirty="0">
                <a:latin typeface="Yu Gothic UI" panose="020B0500000000000000" pitchFamily="34" charset="-128"/>
                <a:ea typeface="Yu Gothic UI" panose="020B0500000000000000" pitchFamily="34" charset="-128"/>
              </a:rPr>
              <a:t>画面下端にある会員登録をタップしてください。</a:t>
            </a:r>
            <a:endParaRPr lang="ko-KR" altLang="en-US" sz="1100" dirty="0">
              <a:latin typeface="Yu Gothic UI" panose="020B0500000000000000" pitchFamily="34" charset="-128"/>
              <a:ea typeface="나눔스퀘어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7328242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8D051784-C40A-45AF-8712-03A15EC7A6F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6751" y="1840440"/>
            <a:ext cx="1965698" cy="3494575"/>
          </a:xfrm>
          <a:prstGeom prst="rect">
            <a:avLst/>
          </a:prstGeom>
        </p:spPr>
      </p:pic>
      <p:pic>
        <p:nvPicPr>
          <p:cNvPr id="29" name="그림 28" descr="전자기기, 모니터, 디스플레이, 컴퓨터이(가) 표시된 사진&#10;&#10;자동 생성된 설명">
            <a:extLst>
              <a:ext uri="{FF2B5EF4-FFF2-40B4-BE49-F238E27FC236}">
                <a16:creationId xmlns:a16="http://schemas.microsoft.com/office/drawing/2014/main" id="{EB6738A3-1B51-4BC9-96F5-9177A33967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0172" y="1456135"/>
            <a:ext cx="2124075" cy="42291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2B6A146-3004-4D42-9836-EC96C50C506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8451" y="1814281"/>
            <a:ext cx="1975956" cy="3512810"/>
          </a:xfrm>
          <a:prstGeom prst="rect">
            <a:avLst/>
          </a:prstGeom>
        </p:spPr>
      </p:pic>
      <p:pic>
        <p:nvPicPr>
          <p:cNvPr id="28" name="그림 27" descr="전자기기, 모니터, 디스플레이, 컴퓨터이(가) 표시된 사진&#10;&#10;자동 생성된 설명">
            <a:extLst>
              <a:ext uri="{FF2B5EF4-FFF2-40B4-BE49-F238E27FC236}">
                <a16:creationId xmlns:a16="http://schemas.microsoft.com/office/drawing/2014/main" id="{C8AD4773-D90A-4C72-9ADC-71268C7AE4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3206" y="1435532"/>
            <a:ext cx="2124075" cy="42291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E79C9AD-D322-4CC3-861A-7AE786A1F97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1521" y="1814280"/>
            <a:ext cx="1975956" cy="351281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F83B6DD0-CDCB-4700-BA3C-369A2B5ECFBC}"/>
              </a:ext>
            </a:extLst>
          </p:cNvPr>
          <p:cNvSpPr txBox="1"/>
          <p:nvPr/>
        </p:nvSpPr>
        <p:spPr>
          <a:xfrm>
            <a:off x="325045" y="448736"/>
            <a:ext cx="34967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/>
            <a:r>
              <a:rPr lang="en-US" altLang="ko-KR" b="1" dirty="0">
                <a:solidFill>
                  <a:schemeClr val="bg1"/>
                </a:solidFill>
              </a:rPr>
              <a:t>KOK PLAY </a:t>
            </a:r>
            <a:r>
              <a:rPr lang="ko-KR" altLang="en-US" b="1" dirty="0">
                <a:solidFill>
                  <a:schemeClr val="bg1"/>
                </a:solidFill>
              </a:rPr>
              <a:t>설치하기 </a:t>
            </a:r>
            <a:r>
              <a:rPr lang="en-US" altLang="ko-KR" b="1" dirty="0">
                <a:solidFill>
                  <a:schemeClr val="bg1"/>
                </a:solidFill>
              </a:rPr>
              <a:t>– </a:t>
            </a:r>
            <a:r>
              <a:rPr lang="ko-KR" altLang="en-US" b="1" dirty="0">
                <a:solidFill>
                  <a:schemeClr val="bg1"/>
                </a:solidFill>
              </a:rPr>
              <a:t>회원가입</a:t>
            </a:r>
            <a:endParaRPr lang="ko-KR" altLang="en-US" dirty="0"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23" name="그룹 22"/>
          <p:cNvGrpSpPr/>
          <p:nvPr/>
        </p:nvGrpSpPr>
        <p:grpSpPr>
          <a:xfrm>
            <a:off x="6276301" y="3861547"/>
            <a:ext cx="359959" cy="359959"/>
            <a:chOff x="6864754" y="3708400"/>
            <a:chExt cx="567267" cy="567267"/>
          </a:xfrm>
        </p:grpSpPr>
        <p:sp>
          <p:nvSpPr>
            <p:cNvPr id="24" name="타원 23"/>
            <p:cNvSpPr/>
            <p:nvPr/>
          </p:nvSpPr>
          <p:spPr>
            <a:xfrm>
              <a:off x="6864754" y="3708400"/>
              <a:ext cx="567267" cy="567267"/>
            </a:xfrm>
            <a:prstGeom prst="ellipse">
              <a:avLst/>
            </a:prstGeom>
            <a:solidFill>
              <a:srgbClr val="FFFF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pic>
          <p:nvPicPr>
            <p:cNvPr id="25" name="그림 24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64754" y="3708400"/>
              <a:ext cx="552213" cy="552213"/>
            </a:xfrm>
            <a:prstGeom prst="rect">
              <a:avLst/>
            </a:prstGeom>
          </p:spPr>
        </p:pic>
      </p:grpSp>
      <p:grpSp>
        <p:nvGrpSpPr>
          <p:cNvPr id="30" name="그룹 29"/>
          <p:cNvGrpSpPr/>
          <p:nvPr/>
        </p:nvGrpSpPr>
        <p:grpSpPr>
          <a:xfrm>
            <a:off x="9029620" y="5254513"/>
            <a:ext cx="359959" cy="359959"/>
            <a:chOff x="6864754" y="3708400"/>
            <a:chExt cx="567267" cy="567267"/>
          </a:xfrm>
        </p:grpSpPr>
        <p:sp>
          <p:nvSpPr>
            <p:cNvPr id="33" name="타원 32"/>
            <p:cNvSpPr/>
            <p:nvPr/>
          </p:nvSpPr>
          <p:spPr>
            <a:xfrm>
              <a:off x="6864754" y="3708400"/>
              <a:ext cx="567267" cy="567267"/>
            </a:xfrm>
            <a:prstGeom prst="ellipse">
              <a:avLst/>
            </a:prstGeom>
            <a:solidFill>
              <a:srgbClr val="FFFF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pic>
          <p:nvPicPr>
            <p:cNvPr id="34" name="그림 3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64754" y="3708400"/>
              <a:ext cx="552213" cy="552213"/>
            </a:xfrm>
            <a:prstGeom prst="rect">
              <a:avLst/>
            </a:prstGeom>
          </p:spPr>
        </p:pic>
      </p:grpSp>
      <p:sp>
        <p:nvSpPr>
          <p:cNvPr id="19" name="직사각형 18"/>
          <p:cNvSpPr/>
          <p:nvPr/>
        </p:nvSpPr>
        <p:spPr>
          <a:xfrm>
            <a:off x="2927205" y="2942826"/>
            <a:ext cx="426044" cy="201059"/>
          </a:xfrm>
          <a:prstGeom prst="rect">
            <a:avLst/>
          </a:prstGeom>
          <a:noFill/>
          <a:ln w="15875" cap="rnd">
            <a:solidFill>
              <a:srgbClr val="FF7F7E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0" name="그룹 19"/>
          <p:cNvGrpSpPr/>
          <p:nvPr/>
        </p:nvGrpSpPr>
        <p:grpSpPr>
          <a:xfrm>
            <a:off x="2973299" y="3128917"/>
            <a:ext cx="359959" cy="359959"/>
            <a:chOff x="6864754" y="3708400"/>
            <a:chExt cx="567267" cy="567267"/>
          </a:xfrm>
        </p:grpSpPr>
        <p:sp>
          <p:nvSpPr>
            <p:cNvPr id="21" name="타원 20"/>
            <p:cNvSpPr/>
            <p:nvPr/>
          </p:nvSpPr>
          <p:spPr>
            <a:xfrm>
              <a:off x="6864754" y="3708400"/>
              <a:ext cx="567267" cy="567267"/>
            </a:xfrm>
            <a:prstGeom prst="ellipse">
              <a:avLst/>
            </a:prstGeom>
            <a:solidFill>
              <a:srgbClr val="FFFF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pic>
          <p:nvPicPr>
            <p:cNvPr id="22" name="그림 2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64754" y="3708400"/>
              <a:ext cx="552213" cy="552213"/>
            </a:xfrm>
            <a:prstGeom prst="rect">
              <a:avLst/>
            </a:prstGeom>
          </p:spPr>
        </p:pic>
      </p:grpSp>
      <p:sp>
        <p:nvSpPr>
          <p:cNvPr id="26" name="직사각형 25"/>
          <p:cNvSpPr/>
          <p:nvPr/>
        </p:nvSpPr>
        <p:spPr>
          <a:xfrm>
            <a:off x="1551287" y="2430038"/>
            <a:ext cx="1896423" cy="320627"/>
          </a:xfrm>
          <a:prstGeom prst="rect">
            <a:avLst/>
          </a:prstGeom>
          <a:noFill/>
          <a:ln w="15875" cap="rnd">
            <a:solidFill>
              <a:srgbClr val="FF7F7E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7" name="그림 26" descr="전자기기, 모니터, 디스플레이, 컴퓨터이(가) 표시된 사진&#10;&#10;자동 생성된 설명">
            <a:extLst>
              <a:ext uri="{FF2B5EF4-FFF2-40B4-BE49-F238E27FC236}">
                <a16:creationId xmlns:a16="http://schemas.microsoft.com/office/drawing/2014/main" id="{51E505BB-EE8D-412B-82FF-B2A0812470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240" y="1435532"/>
            <a:ext cx="2124075" cy="4229100"/>
          </a:xfrm>
          <a:prstGeom prst="rect">
            <a:avLst/>
          </a:prstGeom>
        </p:spPr>
      </p:pic>
      <p:sp>
        <p:nvSpPr>
          <p:cNvPr id="35" name="직사각형 9">
            <a:extLst>
              <a:ext uri="{FF2B5EF4-FFF2-40B4-BE49-F238E27FC236}">
                <a16:creationId xmlns:a16="http://schemas.microsoft.com/office/drawing/2014/main" id="{634B8775-A42D-4DC4-BD31-C7053BD012EF}"/>
              </a:ext>
            </a:extLst>
          </p:cNvPr>
          <p:cNvSpPr/>
          <p:nvPr/>
        </p:nvSpPr>
        <p:spPr>
          <a:xfrm>
            <a:off x="266854" y="357447"/>
            <a:ext cx="6175510" cy="53201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Yu Gothic UI" panose="020B0500000000000000" pitchFamily="34" charset="-128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BF1AB9C3-7945-4F14-A7D9-C1EEEB4C57F2}"/>
              </a:ext>
            </a:extLst>
          </p:cNvPr>
          <p:cNvSpPr txBox="1"/>
          <p:nvPr/>
        </p:nvSpPr>
        <p:spPr>
          <a:xfrm>
            <a:off x="325045" y="448736"/>
            <a:ext cx="4637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altLang="ko-KR" b="1" dirty="0">
                <a:solidFill>
                  <a:schemeClr val="bg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KOK PLAY </a:t>
            </a:r>
            <a:r>
              <a:rPr lang="ja-JP" altLang="en-US" b="1" dirty="0">
                <a:solidFill>
                  <a:schemeClr val="bg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使用説明</a:t>
            </a:r>
            <a:r>
              <a:rPr lang="ko-KR" altLang="en-US" b="1" dirty="0">
                <a:solidFill>
                  <a:schemeClr val="bg1"/>
                </a:solidFill>
                <a:latin typeface="Yu Gothic UI" panose="020B0500000000000000" pitchFamily="34" charset="-128"/>
              </a:rPr>
              <a:t> </a:t>
            </a:r>
            <a:r>
              <a:rPr lang="en-US" altLang="ko-KR" b="1" dirty="0">
                <a:solidFill>
                  <a:schemeClr val="bg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– </a:t>
            </a:r>
            <a:r>
              <a:rPr lang="ja-JP" altLang="en-US" b="1" dirty="0">
                <a:solidFill>
                  <a:schemeClr val="bg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会員登録</a:t>
            </a:r>
            <a:endParaRPr lang="ko-KR" altLang="en-US" dirty="0">
              <a:solidFill>
                <a:schemeClr val="bg1"/>
              </a:solidFill>
              <a:latin typeface="Yu Gothic UI" panose="020B0500000000000000" pitchFamily="34" charset="-128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CC643BC7-E5FC-49DF-B1EF-6B61EBFA6CFC}"/>
              </a:ext>
            </a:extLst>
          </p:cNvPr>
          <p:cNvSpPr txBox="1"/>
          <p:nvPr/>
        </p:nvSpPr>
        <p:spPr>
          <a:xfrm>
            <a:off x="760951" y="5770302"/>
            <a:ext cx="4022255" cy="5686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100" dirty="0">
                <a:latin typeface="Yu Gothic UI" panose="020B0500000000000000" pitchFamily="34" charset="-128"/>
                <a:ea typeface="Yu Gothic UI" panose="020B0500000000000000" pitchFamily="34" charset="-128"/>
              </a:rPr>
              <a:t>3. </a:t>
            </a:r>
            <a:r>
              <a:rPr lang="ja-JP" altLang="en-US" sz="1100" dirty="0">
                <a:latin typeface="Yu Gothic UI" panose="020B0500000000000000" pitchFamily="34" charset="-128"/>
                <a:ea typeface="Yu Gothic UI" panose="020B0500000000000000" pitchFamily="34" charset="-128"/>
              </a:rPr>
              <a:t>携帯番号の国家を選んだ後、受信した認証コードを入力してください。</a:t>
            </a:r>
            <a:endParaRPr lang="en-US" altLang="ko-KR" sz="1100" dirty="0">
              <a:latin typeface="Yu Gothic UI" panose="020B0500000000000000" pitchFamily="34" charset="-128"/>
              <a:ea typeface="Yu Gothic UI" panose="020B0500000000000000" pitchFamily="34" charset="-128"/>
            </a:endParaRPr>
          </a:p>
          <a:p>
            <a:pPr>
              <a:lnSpc>
                <a:spcPct val="150000"/>
              </a:lnSpc>
            </a:pPr>
            <a:r>
              <a:rPr lang="en-US" altLang="ko-KR" sz="1100" dirty="0">
                <a:latin typeface="Yu Gothic UI" panose="020B0500000000000000" pitchFamily="34" charset="-128"/>
                <a:ea typeface="Yu Gothic UI" panose="020B0500000000000000" pitchFamily="34" charset="-128"/>
              </a:rPr>
              <a:t>4. </a:t>
            </a:r>
            <a:r>
              <a:rPr lang="ja-JP" altLang="en-US" sz="1100" dirty="0">
                <a:latin typeface="Yu Gothic UI" panose="020B0500000000000000" pitchFamily="34" charset="-128"/>
                <a:ea typeface="Yu Gothic UI" panose="020B0500000000000000" pitchFamily="34" charset="-128"/>
              </a:rPr>
              <a:t>認証をタップしてください。</a:t>
            </a:r>
            <a:endParaRPr lang="en-US" altLang="ko-KR" sz="1100" dirty="0"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1E36E536-2F29-414E-98DD-DF4E4FF06A4B}"/>
              </a:ext>
            </a:extLst>
          </p:cNvPr>
          <p:cNvSpPr txBox="1"/>
          <p:nvPr/>
        </p:nvSpPr>
        <p:spPr>
          <a:xfrm>
            <a:off x="4908499" y="5770302"/>
            <a:ext cx="2031706" cy="314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100" dirty="0">
                <a:latin typeface="Yu Gothic UI" panose="020B0500000000000000" pitchFamily="34" charset="-128"/>
                <a:ea typeface="Yu Gothic UI" panose="020B0500000000000000" pitchFamily="34" charset="-128"/>
              </a:rPr>
              <a:t>5.(</a:t>
            </a:r>
            <a:r>
              <a:rPr lang="ja-JP" altLang="en-US" sz="1100" dirty="0">
                <a:latin typeface="Yu Gothic UI" panose="020B0500000000000000" pitchFamily="34" charset="-128"/>
                <a:ea typeface="Yu Gothic UI" panose="020B0500000000000000" pitchFamily="34" charset="-128"/>
              </a:rPr>
              <a:t>認証コード送信完了</a:t>
            </a:r>
            <a:r>
              <a:rPr lang="en-US" altLang="ja-JP" sz="1100" dirty="0">
                <a:latin typeface="Yu Gothic UI" panose="020B0500000000000000" pitchFamily="34" charset="-128"/>
                <a:ea typeface="Yu Gothic UI" panose="020B0500000000000000" pitchFamily="34" charset="-128"/>
              </a:rPr>
              <a:t>)</a:t>
            </a:r>
            <a:r>
              <a:rPr lang="ja-JP" altLang="en-US" sz="1100" dirty="0">
                <a:latin typeface="Yu Gothic UI" panose="020B0500000000000000" pitchFamily="34" charset="-128"/>
                <a:ea typeface="Yu Gothic UI" panose="020B0500000000000000" pitchFamily="34" charset="-128"/>
              </a:rPr>
              <a:t>を確認</a:t>
            </a:r>
            <a:endParaRPr lang="ko-KR" altLang="en-US" sz="1100" dirty="0">
              <a:latin typeface="Yu Gothic UI" panose="020B0500000000000000" pitchFamily="34" charset="-128"/>
              <a:ea typeface="나눔스퀘어" panose="020B0600000101010101" pitchFamily="50" charset="-127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6547327A-6D42-4398-807E-72A77EF72B0D}"/>
              </a:ext>
            </a:extLst>
          </p:cNvPr>
          <p:cNvSpPr txBox="1"/>
          <p:nvPr/>
        </p:nvSpPr>
        <p:spPr>
          <a:xfrm>
            <a:off x="7508655" y="5770302"/>
            <a:ext cx="3420553" cy="314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100" dirty="0">
                <a:latin typeface="Yu Gothic UI" panose="020B0500000000000000" pitchFamily="34" charset="-128"/>
                <a:ea typeface="Yu Gothic UI" panose="020B0500000000000000" pitchFamily="34" charset="-128"/>
              </a:rPr>
              <a:t>6. </a:t>
            </a:r>
            <a:r>
              <a:rPr lang="ja-JP" altLang="en-US" sz="1100" dirty="0">
                <a:latin typeface="Yu Gothic UI" panose="020B0500000000000000" pitchFamily="34" charset="-128"/>
                <a:ea typeface="Yu Gothic UI" panose="020B0500000000000000" pitchFamily="34" charset="-128"/>
              </a:rPr>
              <a:t>認証コードを入力した後、次へをタップしてください。</a:t>
            </a:r>
            <a:endParaRPr lang="ko-KR" altLang="en-US" sz="1100" dirty="0">
              <a:latin typeface="Yu Gothic UI" panose="020B0500000000000000" pitchFamily="34" charset="-128"/>
              <a:ea typeface="나눔스퀘어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1561444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1480</TotalTime>
  <Words>1886</Words>
  <Application>Microsoft Office PowerPoint</Application>
  <PresentationFormat>Widescreen</PresentationFormat>
  <Paragraphs>85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맑은 고딕</vt:lpstr>
      <vt:lpstr>Yu Gothic UI</vt:lpstr>
      <vt:lpstr>나눔스퀘어</vt:lpstr>
      <vt:lpstr>Arial</vt:lpstr>
      <vt:lpstr>Office 테마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SJ</dc:creator>
  <cp:lastModifiedBy>daworks</cp:lastModifiedBy>
  <cp:revision>178</cp:revision>
  <cp:lastPrinted>2019-10-08T11:39:08Z</cp:lastPrinted>
  <dcterms:created xsi:type="dcterms:W3CDTF">2019-09-16T04:21:32Z</dcterms:created>
  <dcterms:modified xsi:type="dcterms:W3CDTF">2020-07-29T07:00:00Z</dcterms:modified>
</cp:coreProperties>
</file>