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7" r:id="rId2"/>
    <p:sldId id="302" r:id="rId3"/>
    <p:sldId id="282" r:id="rId4"/>
    <p:sldId id="298" r:id="rId5"/>
    <p:sldId id="303" r:id="rId6"/>
    <p:sldId id="304" r:id="rId7"/>
    <p:sldId id="305" r:id="rId8"/>
    <p:sldId id="283" r:id="rId9"/>
    <p:sldId id="291" r:id="rId10"/>
    <p:sldId id="292" r:id="rId11"/>
    <p:sldId id="284" r:id="rId12"/>
    <p:sldId id="286" r:id="rId13"/>
    <p:sldId id="287" r:id="rId14"/>
    <p:sldId id="288" r:id="rId15"/>
    <p:sldId id="289" r:id="rId16"/>
    <p:sldId id="299" r:id="rId17"/>
    <p:sldId id="301" r:id="rId18"/>
  </p:sldIdLst>
  <p:sldSz cx="12192000" cy="6858000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F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4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97C368-52BC-4343-8385-96906F94D91F}" type="datetimeFigureOut">
              <a:rPr lang="ko-KR" altLang="en-US" smtClean="0"/>
              <a:t>2020-07-29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CEE71-1FA8-4EA0-8D1D-4DF3BF7B72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4461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CEE71-1FA8-4EA0-8D1D-4DF3BF7B724B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2130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06C85A9-C362-4D03-9860-7F05C54366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/>
            </a:lvl1pPr>
          </a:lstStyle>
          <a:p>
            <a:r>
              <a:rPr lang="en-US" altLang="ko-KR" dirty="0"/>
              <a:t>KOK PLAY </a:t>
            </a:r>
            <a:r>
              <a:rPr lang="ko-KR" altLang="en-US" dirty="0" err="1"/>
              <a:t>메뉴얼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21ED488-D251-4910-B7BC-89210F80E10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 dirty="0"/>
              <a:t>KOK Installation Instruction</a:t>
            </a:r>
            <a:r>
              <a:rPr lang="ko-KR" altLang="en-US" dirty="0"/>
              <a:t> 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8D3DC26-FCB6-48AE-AD76-C3A9CCCEC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6D7C-5AAB-4449-8CBD-7A35E641485B}" type="datetimeFigureOut">
              <a:rPr lang="ko-KR" altLang="en-US" smtClean="0"/>
              <a:t>2020-07-29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227EF6D-4C81-41B3-9CA4-49744AE55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E385BE2-E494-44EF-8FFA-5F491046B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684D9-40ED-4E32-B29D-6B95725ACF86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340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9A67265-57CA-4E6D-8446-7766ED650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DED1BDF-0C45-4F69-A170-3AE3BFE75C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92FAEDE-D94A-48FA-9DC8-D88B86DAD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6D7C-5AAB-4449-8CBD-7A35E641485B}" type="datetimeFigureOut">
              <a:rPr lang="ko-KR" altLang="en-US" smtClean="0"/>
              <a:t>2020-07-29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3FE952A-1E3A-4A9F-A4CE-1F93861CB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72AD605-EE59-46E3-A89F-49BD227F8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684D9-40ED-4E32-B29D-6B95725ACF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6060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CC80759-C85E-41E7-AA08-7A4D480481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27A2C75-FE24-4668-9BE3-DD3FD2E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F056DEC-B770-4496-AFBA-AAEDE9682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6D7C-5AAB-4449-8CBD-7A35E641485B}" type="datetimeFigureOut">
              <a:rPr lang="ko-KR" altLang="en-US" smtClean="0"/>
              <a:t>2020-07-29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59EC3FC-1911-495B-80FD-5D7004F51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E9ADBBF-D738-4B0B-8FD3-DF7851264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684D9-40ED-4E32-B29D-6B95725ACF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9791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3A05A1E-A7DD-48F9-8A65-C34D21663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5571240-80CE-4F82-A459-28487450F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066F201-6453-4EB4-A57E-A225ABCDD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6D7C-5AAB-4449-8CBD-7A35E641485B}" type="datetimeFigureOut">
              <a:rPr lang="ko-KR" altLang="en-US" smtClean="0"/>
              <a:t>2020-07-29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A7EB54D-BB25-44D8-B116-C1D826DA8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71F6728-FC78-41DD-AFD3-4303EDE7C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684D9-40ED-4E32-B29D-6B95725ACF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4720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E86008C-3A34-4CD7-A57A-9BA8CD351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5A356B3-5DFB-4212-B7EC-4BD531FDF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0562CAF-F06D-41FF-A64B-384BA0C63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6D7C-5AAB-4449-8CBD-7A35E641485B}" type="datetimeFigureOut">
              <a:rPr lang="ko-KR" altLang="en-US" smtClean="0"/>
              <a:t>2020-07-29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FF09B2-985D-4A97-8F3F-525B8B413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C71037A-F402-47BE-8CA2-33A17C60C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684D9-40ED-4E32-B29D-6B95725ACF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661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485EDC-193A-43D1-AEE1-4257EA3A7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A9D56D4-FDC5-494B-B10F-E6EA104A02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624DD6C-E4B1-41EB-A57D-B3CEAEF57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607EB14-30C9-4D22-B33C-139981EE3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6D7C-5AAB-4449-8CBD-7A35E641485B}" type="datetimeFigureOut">
              <a:rPr lang="ko-KR" altLang="en-US" smtClean="0"/>
              <a:t>2020-07-29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0D08EDC-2E9C-4AAE-843A-836D21AB5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CE14652-9750-4E66-AF08-1F37AFDEC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684D9-40ED-4E32-B29D-6B95725ACF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3299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4D9F97B-FAD5-4836-914F-31FF5000A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EA3A6F4-6C3F-4F84-9560-90CADACFA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4927091-7019-4EE1-BF6E-FACEA9E9B2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20794F6-71F5-49A7-AE8A-78E4F60BF2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F1DAAE4-E846-447F-B953-D07D419105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ACAA1DAC-8DE9-4BCB-9909-9494E5BA3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6D7C-5AAB-4449-8CBD-7A35E641485B}" type="datetimeFigureOut">
              <a:rPr lang="ko-KR" altLang="en-US" smtClean="0"/>
              <a:t>2020-07-29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644CCBDD-3FE2-4354-BDA2-4517B41CC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EA5C3B55-8601-4C91-9850-D3E38AF55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684D9-40ED-4E32-B29D-6B95725ACF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2689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E7CCDC-BB6E-496C-8C5D-ED71E0D1A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FC15BD2-141C-4C7F-817E-7CEB4E5DE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6D7C-5AAB-4449-8CBD-7A35E641485B}" type="datetimeFigureOut">
              <a:rPr lang="ko-KR" altLang="en-US" smtClean="0"/>
              <a:t>2020-07-29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55BAEC6-2467-4661-9BA0-4147B9B64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CF35C0C-90CE-44A2-922A-3736E117C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684D9-40ED-4E32-B29D-6B95725ACF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9610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56E644E-113A-4240-AC58-10F3B8E5F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6D7C-5AAB-4449-8CBD-7A35E641485B}" type="datetimeFigureOut">
              <a:rPr lang="ko-KR" altLang="en-US" smtClean="0"/>
              <a:t>2020-07-29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C59C159F-BB7A-450A-9ABB-B84684616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10AF378-C793-46E7-B613-73E0E4764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684D9-40ED-4E32-B29D-6B95725ACF86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028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05CA0D2-E8DB-4E0C-BD33-887987D4A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9B9A434-D697-4BCF-A095-C854486A1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B6EC514-FA47-44EC-9154-8BF2745049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BE5B0A7-D3E2-410E-A3F0-1333AB1F0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6D7C-5AAB-4449-8CBD-7A35E641485B}" type="datetimeFigureOut">
              <a:rPr lang="ko-KR" altLang="en-US" smtClean="0"/>
              <a:t>2020-07-29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045280D-5920-4A58-AC40-A0F80FDFE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5B107E5-0D57-4214-BD17-DA691D710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684D9-40ED-4E32-B29D-6B95725ACF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929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0A5D93B-23D8-4586-87A7-A8F91C353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1E34224-4C99-43B7-9E88-D415A06A40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7B989E7-ADA7-4D82-B493-89E837F91E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B1A80F-DB24-460F-9A78-78DAD88E8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6D7C-5AAB-4449-8CBD-7A35E641485B}" type="datetimeFigureOut">
              <a:rPr lang="ko-KR" altLang="en-US" smtClean="0"/>
              <a:t>2020-07-29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06A4473-D282-49CA-BF8F-6203740BD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620C5CF-48FD-4DF6-8B42-B8BA545A5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684D9-40ED-4E32-B29D-6B95725ACF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2818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A275F28-E0B0-408E-A4F3-08DD9AD5D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D036D2E-0CA9-454D-9EA0-E35B28207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2B1C262-DDEF-4C59-965A-3BB51D2016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B6D7C-5AAB-4449-8CBD-7A35E641485B}" type="datetimeFigureOut">
              <a:rPr lang="ko-KR" altLang="en-US" smtClean="0"/>
              <a:t>2020-07-29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8330473-7BED-48FE-9EB6-28DA2A6CF0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4A727BB-2F28-4B40-8052-64AC6E18F6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684D9-40ED-4E32-B29D-6B95725ACF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6823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8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2548991" y="2510163"/>
            <a:ext cx="7146936" cy="1837674"/>
            <a:chOff x="3040673" y="2439780"/>
            <a:chExt cx="6110654" cy="1837674"/>
          </a:xfrm>
        </p:grpSpPr>
        <p:sp>
          <p:nvSpPr>
            <p:cNvPr id="4" name="TextBox 3"/>
            <p:cNvSpPr txBox="1"/>
            <p:nvPr/>
          </p:nvSpPr>
          <p:spPr>
            <a:xfrm>
              <a:off x="3040673" y="2439780"/>
              <a:ext cx="6110654" cy="116955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7000" dirty="0">
                  <a:solidFill>
                    <a:srgbClr val="002060"/>
                  </a:solidFill>
                </a:rPr>
                <a:t>KOK</a:t>
              </a:r>
              <a:r>
                <a:rPr lang="zh-CN" altLang="en-US" sz="7000" dirty="0">
                  <a:solidFill>
                    <a:srgbClr val="002060"/>
                  </a:solidFill>
                </a:rPr>
                <a:t>设置教程</a:t>
              </a:r>
              <a:endParaRPr lang="ko-KR" altLang="en-US" sz="7000" dirty="0">
                <a:solidFill>
                  <a:srgbClr val="00206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040673" y="3723456"/>
              <a:ext cx="611065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000" dirty="0">
                  <a:solidFill>
                    <a:schemeClr val="bg1">
                      <a:lumMod val="50000"/>
                    </a:schemeClr>
                  </a:solidFill>
                </a:rPr>
                <a:t>Installation Instruction Android</a:t>
              </a:r>
              <a:endParaRPr lang="ko-KR" altLang="en-US" sz="3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7C046DB-3B1E-4D77-B290-F373345718F1}"/>
              </a:ext>
            </a:extLst>
          </p:cNvPr>
          <p:cNvSpPr txBox="1"/>
          <p:nvPr/>
        </p:nvSpPr>
        <p:spPr>
          <a:xfrm>
            <a:off x="8988726" y="6413087"/>
            <a:ext cx="31034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*</a:t>
            </a:r>
            <a:r>
              <a:rPr lang="zh-CN" altLang="en-US" sz="10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本说明书撰写基准为</a:t>
            </a:r>
            <a:r>
              <a:rPr lang="en-US" altLang="ko-KR" sz="10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ETH</a:t>
            </a:r>
            <a:r>
              <a:rPr lang="zh-CN" altLang="en-US" sz="10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ko-KR" altLang="en-US" sz="1000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02358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 descr="전자기기, 모니터, 디스플레이, 컴퓨터이(가) 표시된 사진&#10;&#10;자동 생성된 설명">
            <a:extLst>
              <a:ext uri="{FF2B5EF4-FFF2-40B4-BE49-F238E27FC236}">
                <a16:creationId xmlns:a16="http://schemas.microsoft.com/office/drawing/2014/main" id="{337B5D93-A918-4EF7-B5F8-97D7048CF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866" y="1312704"/>
            <a:ext cx="2124075" cy="4229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5382AB-8E40-41E4-B285-442C180721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418" y="1707396"/>
            <a:ext cx="1982030" cy="3523609"/>
          </a:xfrm>
          <a:prstGeom prst="rect">
            <a:avLst/>
          </a:prstGeom>
        </p:spPr>
      </p:pic>
      <p:pic>
        <p:nvPicPr>
          <p:cNvPr id="17" name="그림 16" descr="전자기기, 모니터, 디스플레이, 컴퓨터이(가) 표시된 사진&#10;&#10;자동 생성된 설명">
            <a:extLst>
              <a:ext uri="{FF2B5EF4-FFF2-40B4-BE49-F238E27FC236}">
                <a16:creationId xmlns:a16="http://schemas.microsoft.com/office/drawing/2014/main" id="{C322319A-EFC6-4F33-AA1C-530B771E5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95" y="1316792"/>
            <a:ext cx="2124075" cy="4229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11F14D-70B0-4A97-8DD1-F5333315E5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72" y="1707398"/>
            <a:ext cx="1982028" cy="3523607"/>
          </a:xfrm>
          <a:prstGeom prst="rect">
            <a:avLst/>
          </a:prstGeom>
        </p:spPr>
      </p:pic>
      <p:pic>
        <p:nvPicPr>
          <p:cNvPr id="16" name="그림 15" descr="전자기기, 모니터, 디스플레이, 컴퓨터이(가) 표시된 사진&#10;&#10;자동 생성된 설명">
            <a:extLst>
              <a:ext uri="{FF2B5EF4-FFF2-40B4-BE49-F238E27FC236}">
                <a16:creationId xmlns:a16="http://schemas.microsoft.com/office/drawing/2014/main" id="{0229134C-F794-4B76-A958-F60F83157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545" y="1322401"/>
            <a:ext cx="2124075" cy="4229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19FAA0-96C5-45F5-A8D9-21751ACEFB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064" y="1707396"/>
            <a:ext cx="1959751" cy="3484002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266854" y="357447"/>
            <a:ext cx="6175510" cy="53201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3B6DD0-CDCB-4700-BA3C-369A2B5ECFBC}"/>
              </a:ext>
            </a:extLst>
          </p:cNvPr>
          <p:cNvSpPr txBox="1"/>
          <p:nvPr/>
        </p:nvSpPr>
        <p:spPr>
          <a:xfrm>
            <a:off x="325045" y="448736"/>
            <a:ext cx="2953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zh-CN" altLang="en-US" b="1" dirty="0">
                <a:solidFill>
                  <a:schemeClr val="bg1"/>
                </a:solidFill>
              </a:rPr>
              <a:t>设置</a:t>
            </a:r>
            <a:r>
              <a:rPr lang="en-US" altLang="ko-KR" b="1" dirty="0">
                <a:solidFill>
                  <a:schemeClr val="bg1"/>
                </a:solidFill>
              </a:rPr>
              <a:t>KOK PLAY – </a:t>
            </a:r>
            <a:r>
              <a:rPr lang="zh-CN" altLang="en-US" b="1" dirty="0">
                <a:solidFill>
                  <a:schemeClr val="bg1"/>
                </a:solidFill>
              </a:rPr>
              <a:t>加入会员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2E6AC6-BB81-4925-8DE3-FBA7487DE9EC}"/>
              </a:ext>
            </a:extLst>
          </p:cNvPr>
          <p:cNvSpPr txBox="1"/>
          <p:nvPr/>
        </p:nvSpPr>
        <p:spPr>
          <a:xfrm>
            <a:off x="1759179" y="5799638"/>
            <a:ext cx="5681990" cy="547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7. </a:t>
            </a:r>
            <a:r>
              <a:rPr lang="zh-CN" altLang="en-US" sz="1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输入个人信息后点击“下一步”。</a:t>
            </a:r>
            <a:endParaRPr lang="en-US" altLang="ko-KR" sz="11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   *</a:t>
            </a:r>
            <a:r>
              <a:rPr lang="zh-CN" altLang="en-US" sz="10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密码至少</a:t>
            </a:r>
            <a:r>
              <a:rPr lang="en-US" altLang="zh-CN" sz="10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</a:t>
            </a:r>
            <a:r>
              <a:rPr lang="zh-CN" altLang="en-US" sz="10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个字符（须含英文和数字）。</a:t>
            </a:r>
            <a:endParaRPr lang="en-US" altLang="ko-KR" sz="1000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32E6AC6-BB81-4925-8DE3-FBA7487DE9EC}"/>
              </a:ext>
            </a:extLst>
          </p:cNvPr>
          <p:cNvSpPr txBox="1"/>
          <p:nvPr/>
        </p:nvSpPr>
        <p:spPr>
          <a:xfrm>
            <a:off x="7888056" y="5799638"/>
            <a:ext cx="2739853" cy="315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8. </a:t>
            </a:r>
            <a:r>
              <a:rPr lang="zh-CN" altLang="en-US" sz="1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勾选同意使用条款后点击“下一步”。</a:t>
            </a:r>
            <a:endParaRPr lang="ko-KR" altLang="en-US" sz="11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7987134" y="4963379"/>
            <a:ext cx="1934458" cy="175845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8" name="그룹 27"/>
          <p:cNvGrpSpPr/>
          <p:nvPr/>
        </p:nvGrpSpPr>
        <p:grpSpPr>
          <a:xfrm>
            <a:off x="8777220" y="5147879"/>
            <a:ext cx="359959" cy="359959"/>
            <a:chOff x="6864754" y="3708400"/>
            <a:chExt cx="567267" cy="567267"/>
          </a:xfrm>
        </p:grpSpPr>
        <p:sp>
          <p:nvSpPr>
            <p:cNvPr id="29" name="타원 28"/>
            <p:cNvSpPr/>
            <p:nvPr/>
          </p:nvSpPr>
          <p:spPr>
            <a:xfrm>
              <a:off x="6864754" y="3708400"/>
              <a:ext cx="567267" cy="567267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36" name="그림 3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754" y="3708400"/>
              <a:ext cx="552213" cy="552213"/>
            </a:xfrm>
            <a:prstGeom prst="rect">
              <a:avLst/>
            </a:prstGeom>
          </p:spPr>
        </p:pic>
      </p:grpSp>
      <p:grpSp>
        <p:nvGrpSpPr>
          <p:cNvPr id="30" name="그룹 29"/>
          <p:cNvGrpSpPr/>
          <p:nvPr/>
        </p:nvGrpSpPr>
        <p:grpSpPr>
          <a:xfrm>
            <a:off x="7957064" y="4662165"/>
            <a:ext cx="359959" cy="359959"/>
            <a:chOff x="6864754" y="3708400"/>
            <a:chExt cx="567267" cy="567267"/>
          </a:xfrm>
        </p:grpSpPr>
        <p:sp>
          <p:nvSpPr>
            <p:cNvPr id="33" name="타원 32"/>
            <p:cNvSpPr/>
            <p:nvPr/>
          </p:nvSpPr>
          <p:spPr>
            <a:xfrm>
              <a:off x="6864754" y="3708400"/>
              <a:ext cx="567267" cy="567267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34" name="그림 3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754" y="3708400"/>
              <a:ext cx="552213" cy="5522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5784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76BA2E63-755F-4195-951D-968FF19B4B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602" y="1765151"/>
            <a:ext cx="1992489" cy="3542203"/>
          </a:xfrm>
          <a:prstGeom prst="rect">
            <a:avLst/>
          </a:prstGeom>
        </p:spPr>
      </p:pic>
      <p:pic>
        <p:nvPicPr>
          <p:cNvPr id="35" name="그림 34" descr="전자기기, 모니터, 디스플레이, 컴퓨터이(가) 표시된 사진&#10;&#10;자동 생성된 설명">
            <a:extLst>
              <a:ext uri="{FF2B5EF4-FFF2-40B4-BE49-F238E27FC236}">
                <a16:creationId xmlns:a16="http://schemas.microsoft.com/office/drawing/2014/main" id="{9F920477-4D91-4FB5-B79B-A7B7AD6230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845" y="1403987"/>
            <a:ext cx="2124075" cy="4229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55C23E-9F80-4964-9A86-6536FDD52C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748" y="1784443"/>
            <a:ext cx="1972557" cy="35067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8024F6-714F-480B-9889-D85731A127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05" y="1784442"/>
            <a:ext cx="1972558" cy="3506770"/>
          </a:xfrm>
          <a:prstGeom prst="rect">
            <a:avLst/>
          </a:prstGeom>
        </p:spPr>
      </p:pic>
      <p:sp>
        <p:nvSpPr>
          <p:cNvPr id="29" name="직사각형 28"/>
          <p:cNvSpPr/>
          <p:nvPr/>
        </p:nvSpPr>
        <p:spPr>
          <a:xfrm>
            <a:off x="9026822" y="2396184"/>
            <a:ext cx="1759763" cy="2369975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266854" y="357447"/>
            <a:ext cx="6175510" cy="53201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3B6DD0-CDCB-4700-BA3C-369A2B5ECFBC}"/>
              </a:ext>
            </a:extLst>
          </p:cNvPr>
          <p:cNvSpPr txBox="1"/>
          <p:nvPr/>
        </p:nvSpPr>
        <p:spPr>
          <a:xfrm>
            <a:off x="325045" y="448736"/>
            <a:ext cx="2530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设置</a:t>
            </a:r>
            <a:r>
              <a:rPr lang="en-US" altLang="ko-KR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KOK PLAY</a:t>
            </a:r>
            <a:r>
              <a:rPr lang="ko-KR" altLang="en-US" b="1" dirty="0">
                <a:solidFill>
                  <a:schemeClr val="bg1"/>
                </a:solidFill>
                <a:latin typeface="Microsoft YaHei" panose="020B0503020204020204" pitchFamily="34" charset="-122"/>
              </a:rPr>
              <a:t> </a:t>
            </a:r>
            <a:r>
              <a:rPr lang="en-US" altLang="ko-KR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– 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充币</a:t>
            </a:r>
            <a:endParaRPr lang="ko-KR" altLang="en-US" b="1" dirty="0">
              <a:solidFill>
                <a:schemeClr val="bg1"/>
              </a:solidFill>
              <a:latin typeface="Microsoft YaHei" panose="020B0503020204020204" pitchFamily="34" charset="-122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63833" y="3457379"/>
            <a:ext cx="1800107" cy="1483852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3544781" y="2126637"/>
            <a:ext cx="1874490" cy="1211546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73DEA63-BE8A-4EC2-91A4-6983902EA959}"/>
              </a:ext>
            </a:extLst>
          </p:cNvPr>
          <p:cNvSpPr txBox="1"/>
          <p:nvPr/>
        </p:nvSpPr>
        <p:spPr>
          <a:xfrm>
            <a:off x="6096000" y="2692041"/>
            <a:ext cx="265498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rgbClr val="FF7F7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现在持有量</a:t>
            </a:r>
            <a:endParaRPr lang="en-US" altLang="ko-KR" sz="1000" dirty="0">
              <a:solidFill>
                <a:srgbClr val="FF7F7E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rgbClr val="FF7F7E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下面趋势图为代币最新行情。</a:t>
            </a:r>
            <a:endParaRPr lang="en-US" altLang="zh-CN" sz="1000" dirty="0">
              <a:solidFill>
                <a:srgbClr val="FF7F7E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zh-CN" sz="1000" dirty="0">
                <a:solidFill>
                  <a:srgbClr val="FF7F7E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  </a:t>
            </a:r>
            <a:r>
              <a:rPr lang="zh-CN" altLang="en-US" sz="1000" dirty="0">
                <a:solidFill>
                  <a:srgbClr val="FF7F7E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（</a:t>
            </a:r>
            <a:r>
              <a:rPr lang="en-US" altLang="zh-CN" sz="1000" dirty="0" err="1">
                <a:solidFill>
                  <a:srgbClr val="FF7F7E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CoinMarketCap</a:t>
            </a:r>
            <a:r>
              <a:rPr lang="en-US" altLang="zh-CN" sz="1000" dirty="0">
                <a:solidFill>
                  <a:srgbClr val="FF7F7E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zh-CN" altLang="en-US" sz="1000" dirty="0">
                <a:solidFill>
                  <a:srgbClr val="FF7F7E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为准）</a:t>
            </a:r>
            <a:endParaRPr lang="en-US" altLang="ko-KR" sz="1000" dirty="0">
              <a:solidFill>
                <a:srgbClr val="FF7F7E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82E56ED-0344-4D96-8CC5-D9DF95A1282D}"/>
              </a:ext>
            </a:extLst>
          </p:cNvPr>
          <p:cNvSpPr txBox="1"/>
          <p:nvPr/>
        </p:nvSpPr>
        <p:spPr>
          <a:xfrm>
            <a:off x="6090546" y="3647283"/>
            <a:ext cx="2347073" cy="293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 sz="1000">
                <a:latin typeface="나눔스퀘어" panose="020B0600000101010101" pitchFamily="50" charset="-127"/>
                <a:ea typeface="나눔스퀘어" panose="020B0600000101010101" pitchFamily="50" charset="-127"/>
              </a:defRPr>
            </a:lvl1pPr>
          </a:lstStyle>
          <a:p>
            <a:r>
              <a:rPr lang="zh-CN" altLang="en-US" dirty="0">
                <a:solidFill>
                  <a:srgbClr val="FF7F7E"/>
                </a:solidFill>
              </a:rPr>
              <a:t>充币、提币明细。</a:t>
            </a:r>
            <a:endParaRPr lang="ko-KR" altLang="en-US" dirty="0">
              <a:solidFill>
                <a:srgbClr val="FF7F7E"/>
              </a:solidFill>
            </a:endParaRPr>
          </a:p>
        </p:txBody>
      </p:sp>
      <p:cxnSp>
        <p:nvCxnSpPr>
          <p:cNvPr id="8" name="꺾인 연결선 7"/>
          <p:cNvCxnSpPr>
            <a:cxnSpLocks/>
            <a:stCxn id="17" idx="3"/>
            <a:endCxn id="21" idx="1"/>
          </p:cNvCxnSpPr>
          <p:nvPr/>
        </p:nvCxnSpPr>
        <p:spPr>
          <a:xfrm>
            <a:off x="5419271" y="2732410"/>
            <a:ext cx="676729" cy="338196"/>
          </a:xfrm>
          <a:prstGeom prst="bentConnector3">
            <a:avLst/>
          </a:prstGeom>
          <a:ln>
            <a:solidFill>
              <a:srgbClr val="FF7F7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꺾인 연결선 25"/>
          <p:cNvCxnSpPr>
            <a:cxnSpLocks/>
            <a:stCxn id="19" idx="3"/>
            <a:endCxn id="22" idx="1"/>
          </p:cNvCxnSpPr>
          <p:nvPr/>
        </p:nvCxnSpPr>
        <p:spPr>
          <a:xfrm>
            <a:off x="5517416" y="3529894"/>
            <a:ext cx="573130" cy="264096"/>
          </a:xfrm>
          <a:prstGeom prst="bentConnector3">
            <a:avLst>
              <a:gd name="adj1" fmla="val 50000"/>
            </a:avLst>
          </a:prstGeom>
          <a:ln>
            <a:solidFill>
              <a:srgbClr val="FF7F7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32E6AC6-BB81-4925-8DE3-FBA7487DE9EC}"/>
              </a:ext>
            </a:extLst>
          </p:cNvPr>
          <p:cNvSpPr txBox="1"/>
          <p:nvPr/>
        </p:nvSpPr>
        <p:spPr>
          <a:xfrm>
            <a:off x="750490" y="5964519"/>
            <a:ext cx="17395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algn="ctr">
              <a:buAutoNum type="arabicPeriod"/>
            </a:pPr>
            <a:r>
              <a:rPr lang="zh-CN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点击下方“钱包“。</a:t>
            </a:r>
            <a:endParaRPr lang="en-US" altLang="zh-CN" sz="11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ctr"/>
            <a:r>
              <a:rPr lang="zh-CN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点选要充值的金币。</a:t>
            </a:r>
            <a:endParaRPr lang="en-US" altLang="ko-KR" sz="11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ctr"/>
            <a:r>
              <a:rPr lang="en-US" altLang="ko-KR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zh-CN" altLang="en-US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目前支援</a:t>
            </a:r>
            <a:r>
              <a:rPr lang="en-US" altLang="ko-KR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ETH, BTC, USDT)</a:t>
            </a:r>
            <a:endParaRPr lang="ko-KR" altLang="en-US" sz="10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32E6AC6-BB81-4925-8DE3-FBA7487DE9EC}"/>
              </a:ext>
            </a:extLst>
          </p:cNvPr>
          <p:cNvSpPr txBox="1"/>
          <p:nvPr/>
        </p:nvSpPr>
        <p:spPr>
          <a:xfrm>
            <a:off x="3946723" y="5964519"/>
            <a:ext cx="1152880" cy="315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2. </a:t>
            </a:r>
            <a:r>
              <a:rPr lang="zh-CN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点击“存入”。</a:t>
            </a:r>
            <a:endParaRPr lang="ko-KR" altLang="en-US" sz="11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32E6AC6-BB81-4925-8DE3-FBA7487DE9EC}"/>
              </a:ext>
            </a:extLst>
          </p:cNvPr>
          <p:cNvSpPr txBox="1"/>
          <p:nvPr/>
        </p:nvSpPr>
        <p:spPr>
          <a:xfrm>
            <a:off x="8331702" y="5964519"/>
            <a:ext cx="335380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3. </a:t>
            </a:r>
            <a:r>
              <a:rPr lang="zh-CN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画面显示入金地址和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QR</a:t>
            </a:r>
            <a:r>
              <a:rPr lang="zh-CN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码。</a:t>
            </a:r>
            <a:endParaRPr lang="en-US" altLang="ko-KR" sz="11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r>
              <a:rPr lang="zh-CN" altLang="en-US" sz="1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在您使用的交易所或外部钱包扫描</a:t>
            </a:r>
            <a:r>
              <a:rPr lang="en-US" altLang="ko-KR" sz="1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QR</a:t>
            </a:r>
            <a:r>
              <a:rPr lang="zh-CN" altLang="en-US" sz="1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码或复制住址</a:t>
            </a:r>
            <a:endParaRPr lang="en-US" altLang="zh-CN" sz="11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1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即可进行充币。</a:t>
            </a:r>
            <a:endParaRPr lang="en-US" altLang="ko-KR" sz="11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27" name="그룹 26"/>
          <p:cNvGrpSpPr/>
          <p:nvPr/>
        </p:nvGrpSpPr>
        <p:grpSpPr>
          <a:xfrm>
            <a:off x="9748866" y="5246100"/>
            <a:ext cx="359959" cy="359959"/>
            <a:chOff x="6864754" y="3708400"/>
            <a:chExt cx="567267" cy="567267"/>
          </a:xfrm>
        </p:grpSpPr>
        <p:sp>
          <p:nvSpPr>
            <p:cNvPr id="30" name="타원 29"/>
            <p:cNvSpPr/>
            <p:nvPr/>
          </p:nvSpPr>
          <p:spPr>
            <a:xfrm>
              <a:off x="6864754" y="3708400"/>
              <a:ext cx="567267" cy="567267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33" name="그림 3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754" y="3708400"/>
              <a:ext cx="552213" cy="552213"/>
            </a:xfrm>
            <a:prstGeom prst="rect">
              <a:avLst/>
            </a:prstGeom>
          </p:spPr>
        </p:pic>
      </p:grpSp>
      <p:pic>
        <p:nvPicPr>
          <p:cNvPr id="28" name="그림 27" descr="전자기기, 모니터, 디스플레이, 컴퓨터이(가) 표시된 사진&#10;&#10;자동 생성된 설명">
            <a:extLst>
              <a:ext uri="{FF2B5EF4-FFF2-40B4-BE49-F238E27FC236}">
                <a16:creationId xmlns:a16="http://schemas.microsoft.com/office/drawing/2014/main" id="{8AC0D80C-BFD8-4A5F-B209-C65DCCB43B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35" y="1405325"/>
            <a:ext cx="2124075" cy="4229100"/>
          </a:xfrm>
          <a:prstGeom prst="rect">
            <a:avLst/>
          </a:prstGeom>
        </p:spPr>
      </p:pic>
      <p:pic>
        <p:nvPicPr>
          <p:cNvPr id="34" name="그림 33" descr="전자기기, 모니터, 디스플레이, 컴퓨터이(가) 표시된 사진&#10;&#10;자동 생성된 설명">
            <a:extLst>
              <a:ext uri="{FF2B5EF4-FFF2-40B4-BE49-F238E27FC236}">
                <a16:creationId xmlns:a16="http://schemas.microsoft.com/office/drawing/2014/main" id="{3C83287F-9156-4C41-8249-4AD29E7FB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448" y="1407110"/>
            <a:ext cx="2124075" cy="4229100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3427553" y="3399303"/>
            <a:ext cx="2089863" cy="261182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3" name="그룹 22"/>
          <p:cNvGrpSpPr/>
          <p:nvPr/>
        </p:nvGrpSpPr>
        <p:grpSpPr>
          <a:xfrm>
            <a:off x="3669771" y="5194804"/>
            <a:ext cx="359959" cy="359959"/>
            <a:chOff x="6864754" y="3708400"/>
            <a:chExt cx="567267" cy="567267"/>
          </a:xfrm>
        </p:grpSpPr>
        <p:sp>
          <p:nvSpPr>
            <p:cNvPr id="24" name="타원 23"/>
            <p:cNvSpPr/>
            <p:nvPr/>
          </p:nvSpPr>
          <p:spPr>
            <a:xfrm>
              <a:off x="6864754" y="3708400"/>
              <a:ext cx="567267" cy="567267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25" name="그림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754" y="3708400"/>
              <a:ext cx="552213" cy="5522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5094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321457-E23C-41A0-AA28-1F83A5DA8D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729" y="1725592"/>
            <a:ext cx="1957380" cy="3479786"/>
          </a:xfrm>
          <a:prstGeom prst="rect">
            <a:avLst/>
          </a:prstGeom>
        </p:spPr>
      </p:pic>
      <p:pic>
        <p:nvPicPr>
          <p:cNvPr id="26" name="그림 25" descr="전자기기, 모니터, 디스플레이, 컴퓨터이(가) 표시된 사진&#10;&#10;자동 생성된 설명">
            <a:extLst>
              <a:ext uri="{FF2B5EF4-FFF2-40B4-BE49-F238E27FC236}">
                <a16:creationId xmlns:a16="http://schemas.microsoft.com/office/drawing/2014/main" id="{58C9B647-9324-4252-B631-F38A5F55FE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675" y="1336601"/>
            <a:ext cx="2124075" cy="42291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5CE6ADE-3867-4E29-B237-30D16D3487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990" y="1725592"/>
            <a:ext cx="1985655" cy="3530055"/>
          </a:xfrm>
          <a:prstGeom prst="rect">
            <a:avLst/>
          </a:prstGeom>
        </p:spPr>
      </p:pic>
      <p:pic>
        <p:nvPicPr>
          <p:cNvPr id="22" name="그림 21" descr="전자기기, 모니터, 디스플레이, 컴퓨터이(가) 표시된 사진&#10;&#10;자동 생성된 설명">
            <a:extLst>
              <a:ext uri="{FF2B5EF4-FFF2-40B4-BE49-F238E27FC236}">
                <a16:creationId xmlns:a16="http://schemas.microsoft.com/office/drawing/2014/main" id="{4B1D89EB-A595-4E57-879B-E168AD636C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754" y="1336601"/>
            <a:ext cx="2124075" cy="42291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B42A6AD-60C5-4E0D-A7D2-1F0B752ABC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250" y="1725593"/>
            <a:ext cx="1985655" cy="3530054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266854" y="357447"/>
            <a:ext cx="6175510" cy="53201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3B6DD0-CDCB-4700-BA3C-369A2B5ECFBC}"/>
              </a:ext>
            </a:extLst>
          </p:cNvPr>
          <p:cNvSpPr txBox="1"/>
          <p:nvPr/>
        </p:nvSpPr>
        <p:spPr>
          <a:xfrm>
            <a:off x="325045" y="448736"/>
            <a:ext cx="2530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设置</a:t>
            </a:r>
            <a:r>
              <a:rPr lang="en-US" altLang="ko-KR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KOK PLAY</a:t>
            </a:r>
            <a:r>
              <a:rPr lang="ko-KR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ko-KR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– 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提币</a:t>
            </a:r>
            <a:endParaRPr lang="en-US" altLang="ko-KR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2E6AC6-BB81-4925-8DE3-FBA7487DE9EC}"/>
              </a:ext>
            </a:extLst>
          </p:cNvPr>
          <p:cNvSpPr txBox="1"/>
          <p:nvPr/>
        </p:nvSpPr>
        <p:spPr>
          <a:xfrm>
            <a:off x="2054455" y="5927072"/>
            <a:ext cx="16113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1. </a:t>
            </a:r>
            <a:r>
              <a:rPr lang="zh-CN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选择要提现的币种。</a:t>
            </a:r>
            <a:endParaRPr lang="ko-KR" altLang="en-US" sz="10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32E6AC6-BB81-4925-8DE3-FBA7487DE9EC}"/>
              </a:ext>
            </a:extLst>
          </p:cNvPr>
          <p:cNvSpPr txBox="1"/>
          <p:nvPr/>
        </p:nvSpPr>
        <p:spPr>
          <a:xfrm>
            <a:off x="5380203" y="5927072"/>
            <a:ext cx="1011815" cy="315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2. </a:t>
            </a:r>
            <a:r>
              <a:rPr lang="zh-CN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点击“提现”</a:t>
            </a:r>
            <a:endParaRPr lang="en-US" altLang="ko-KR" sz="11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32E6AC6-BB81-4925-8DE3-FBA7487DE9EC}"/>
              </a:ext>
            </a:extLst>
          </p:cNvPr>
          <p:cNvSpPr txBox="1"/>
          <p:nvPr/>
        </p:nvSpPr>
        <p:spPr>
          <a:xfrm>
            <a:off x="8272852" y="5927072"/>
            <a:ext cx="20505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3.</a:t>
            </a:r>
            <a:r>
              <a:rPr lang="zh-CN" altLang="en-US" sz="1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输入提币地址或扫描</a:t>
            </a:r>
            <a:r>
              <a:rPr lang="en-US" altLang="ko-KR" sz="1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QR</a:t>
            </a:r>
            <a:r>
              <a:rPr lang="zh-CN" altLang="en-US" sz="1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码。</a:t>
            </a:r>
            <a:endParaRPr lang="ko-KR" altLang="en-US" sz="11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grpSp>
        <p:nvGrpSpPr>
          <p:cNvPr id="30" name="그룹 29"/>
          <p:cNvGrpSpPr/>
          <p:nvPr/>
        </p:nvGrpSpPr>
        <p:grpSpPr>
          <a:xfrm>
            <a:off x="9701540" y="3304278"/>
            <a:ext cx="359959" cy="359959"/>
            <a:chOff x="6864754" y="3708400"/>
            <a:chExt cx="567267" cy="567267"/>
          </a:xfrm>
        </p:grpSpPr>
        <p:sp>
          <p:nvSpPr>
            <p:cNvPr id="33" name="타원 32"/>
            <p:cNvSpPr/>
            <p:nvPr/>
          </p:nvSpPr>
          <p:spPr>
            <a:xfrm>
              <a:off x="6864754" y="3708400"/>
              <a:ext cx="567267" cy="567267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34" name="그림 3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754" y="3708400"/>
              <a:ext cx="552213" cy="552213"/>
            </a:xfrm>
            <a:prstGeom prst="rect">
              <a:avLst/>
            </a:prstGeom>
          </p:spPr>
        </p:pic>
      </p:grpSp>
      <p:sp>
        <p:nvSpPr>
          <p:cNvPr id="35" name="직사각형 34"/>
          <p:cNvSpPr/>
          <p:nvPr/>
        </p:nvSpPr>
        <p:spPr>
          <a:xfrm>
            <a:off x="9635455" y="3090137"/>
            <a:ext cx="426044" cy="201059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9" name="그림 18" descr="전자기기, 모니터, 디스플레이, 컴퓨터이(가) 표시된 사진&#10;&#10;자동 생성된 설명">
            <a:extLst>
              <a:ext uri="{FF2B5EF4-FFF2-40B4-BE49-F238E27FC236}">
                <a16:creationId xmlns:a16="http://schemas.microsoft.com/office/drawing/2014/main" id="{99D7E0C0-94AE-412F-8A29-AEA388A57C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832" y="1336601"/>
            <a:ext cx="2124075" cy="42291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2027907" y="3452532"/>
            <a:ext cx="1690339" cy="1453081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3" name="그룹 22"/>
          <p:cNvGrpSpPr/>
          <p:nvPr/>
        </p:nvGrpSpPr>
        <p:grpSpPr>
          <a:xfrm>
            <a:off x="5880894" y="5205378"/>
            <a:ext cx="359959" cy="359959"/>
            <a:chOff x="6864754" y="3708400"/>
            <a:chExt cx="567267" cy="567267"/>
          </a:xfrm>
        </p:grpSpPr>
        <p:sp>
          <p:nvSpPr>
            <p:cNvPr id="24" name="타원 23"/>
            <p:cNvSpPr/>
            <p:nvPr/>
          </p:nvSpPr>
          <p:spPr>
            <a:xfrm>
              <a:off x="6864754" y="3708400"/>
              <a:ext cx="567267" cy="567267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25" name="그림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754" y="3708400"/>
              <a:ext cx="552213" cy="5522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709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47AD247-0C67-4FA0-BD12-B8DC8B9B12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112" y="1622008"/>
            <a:ext cx="1972452" cy="3506582"/>
          </a:xfrm>
          <a:prstGeom prst="rect">
            <a:avLst/>
          </a:prstGeom>
        </p:spPr>
      </p:pic>
      <p:pic>
        <p:nvPicPr>
          <p:cNvPr id="30" name="그림 29" descr="전자기기, 모니터, 디스플레이, 컴퓨터이(가) 표시된 사진&#10;&#10;자동 생성된 설명">
            <a:extLst>
              <a:ext uri="{FF2B5EF4-FFF2-40B4-BE49-F238E27FC236}">
                <a16:creationId xmlns:a16="http://schemas.microsoft.com/office/drawing/2014/main" id="{335E9C75-0A11-43D3-9F40-78ACD847FD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587" y="1244274"/>
            <a:ext cx="2124075" cy="4229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F3876B-69F2-4A54-855C-551B800944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056" y="1622065"/>
            <a:ext cx="1971185" cy="3504329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266854" y="357447"/>
            <a:ext cx="6175510" cy="53201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3B6DD0-CDCB-4700-BA3C-369A2B5ECFBC}"/>
              </a:ext>
            </a:extLst>
          </p:cNvPr>
          <p:cNvSpPr txBox="1"/>
          <p:nvPr/>
        </p:nvSpPr>
        <p:spPr>
          <a:xfrm>
            <a:off x="325045" y="448736"/>
            <a:ext cx="2530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设置</a:t>
            </a:r>
            <a:r>
              <a:rPr lang="en-US" altLang="ko-KR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KOK PLAY</a:t>
            </a:r>
            <a:r>
              <a:rPr lang="ko-KR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ko-KR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– 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提币</a:t>
            </a:r>
            <a:endParaRPr lang="en-US" altLang="ko-KR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001504" y="2850191"/>
            <a:ext cx="1727657" cy="524038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2E6AC6-BB81-4925-8DE3-FBA7487DE9EC}"/>
              </a:ext>
            </a:extLst>
          </p:cNvPr>
          <p:cNvSpPr txBox="1"/>
          <p:nvPr/>
        </p:nvSpPr>
        <p:spPr>
          <a:xfrm>
            <a:off x="1759676" y="5851108"/>
            <a:ext cx="23166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4. </a:t>
            </a:r>
            <a:r>
              <a:rPr lang="zh-CN" altLang="en-US" sz="1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确认您输入的提币住址无误后，</a:t>
            </a:r>
            <a:endParaRPr lang="en-US" altLang="ko-KR" sz="11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ko-KR" altLang="en-US" sz="1100" dirty="0">
                <a:latin typeface="Microsoft YaHei" panose="020B0503020204020204" pitchFamily="34" charset="-122"/>
                <a:ea typeface="나눔스퀘어" panose="020B0600000101010101" pitchFamily="50" charset="-127"/>
              </a:rPr>
              <a:t>    </a:t>
            </a:r>
            <a:r>
              <a:rPr lang="zh-CN" altLang="en-US" sz="1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点击“下一步”。</a:t>
            </a:r>
            <a:endParaRPr lang="ko-KR" altLang="en-US" sz="1100" dirty="0">
              <a:latin typeface="Microsoft YaHei" panose="020B0503020204020204" pitchFamily="34" charset="-122"/>
              <a:ea typeface="나눔스퀘어" panose="020B0600000101010101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5390983" y="2167691"/>
            <a:ext cx="1807441" cy="639330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5390982" y="2917193"/>
            <a:ext cx="1807442" cy="652807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73DEA63-BE8A-4EC2-91A4-6983902EA959}"/>
              </a:ext>
            </a:extLst>
          </p:cNvPr>
          <p:cNvSpPr txBox="1"/>
          <p:nvPr/>
        </p:nvSpPr>
        <p:spPr>
          <a:xfrm>
            <a:off x="8026503" y="2640571"/>
            <a:ext cx="2654985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rgbClr val="FF7F7E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确认提币地址。</a:t>
            </a:r>
            <a:endParaRPr lang="en-US" altLang="ko-KR" sz="1000" dirty="0">
              <a:solidFill>
                <a:srgbClr val="FF7F7E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82E56ED-0344-4D96-8CC5-D9DF95A1282D}"/>
              </a:ext>
            </a:extLst>
          </p:cNvPr>
          <p:cNvSpPr txBox="1"/>
          <p:nvPr/>
        </p:nvSpPr>
        <p:spPr>
          <a:xfrm>
            <a:off x="8026503" y="3468288"/>
            <a:ext cx="2654985" cy="295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 sz="1000">
                <a:latin typeface="나눔스퀘어" panose="020B0600000101010101" pitchFamily="50" charset="-127"/>
                <a:ea typeface="나눔스퀘어" panose="020B0600000101010101" pitchFamily="50" charset="-127"/>
              </a:defRPr>
            </a:lvl1pPr>
          </a:lstStyle>
          <a:p>
            <a:r>
              <a:rPr lang="zh-CN" altLang="en-US" dirty="0">
                <a:solidFill>
                  <a:srgbClr val="FF7F7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资产现况及提币手续费</a:t>
            </a:r>
            <a:endParaRPr lang="ko-KR" altLang="en-US" dirty="0">
              <a:solidFill>
                <a:srgbClr val="FF7F7E"/>
              </a:solidFill>
              <a:latin typeface="Microsoft YaHei" panose="020B0503020204020204" pitchFamily="34" charset="-122"/>
            </a:endParaRPr>
          </a:p>
        </p:txBody>
      </p:sp>
      <p:grpSp>
        <p:nvGrpSpPr>
          <p:cNvPr id="28" name="그룹 27"/>
          <p:cNvGrpSpPr/>
          <p:nvPr/>
        </p:nvGrpSpPr>
        <p:grpSpPr>
          <a:xfrm>
            <a:off x="6127407" y="5090588"/>
            <a:ext cx="359959" cy="359959"/>
            <a:chOff x="6864754" y="3708400"/>
            <a:chExt cx="567267" cy="567267"/>
          </a:xfrm>
        </p:grpSpPr>
        <p:sp>
          <p:nvSpPr>
            <p:cNvPr id="29" name="타원 28"/>
            <p:cNvSpPr/>
            <p:nvPr/>
          </p:nvSpPr>
          <p:spPr>
            <a:xfrm>
              <a:off x="6864754" y="3708400"/>
              <a:ext cx="567267" cy="567267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36" name="그림 3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754" y="3708400"/>
              <a:ext cx="552213" cy="552213"/>
            </a:xfrm>
            <a:prstGeom prst="rect">
              <a:avLst/>
            </a:prstGeom>
          </p:spPr>
        </p:pic>
      </p:grpSp>
      <p:cxnSp>
        <p:nvCxnSpPr>
          <p:cNvPr id="37" name="꺾인 연결선 36"/>
          <p:cNvCxnSpPr>
            <a:cxnSpLocks/>
            <a:stCxn id="20" idx="3"/>
            <a:endCxn id="22" idx="1"/>
          </p:cNvCxnSpPr>
          <p:nvPr/>
        </p:nvCxnSpPr>
        <p:spPr>
          <a:xfrm>
            <a:off x="7198424" y="2487356"/>
            <a:ext cx="828079" cy="300948"/>
          </a:xfrm>
          <a:prstGeom prst="bentConnector3">
            <a:avLst/>
          </a:prstGeom>
          <a:ln>
            <a:solidFill>
              <a:srgbClr val="FF7F7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꺾인 연결선 37"/>
          <p:cNvCxnSpPr>
            <a:cxnSpLocks/>
            <a:stCxn id="21" idx="3"/>
            <a:endCxn id="26" idx="1"/>
          </p:cNvCxnSpPr>
          <p:nvPr/>
        </p:nvCxnSpPr>
        <p:spPr>
          <a:xfrm>
            <a:off x="7198424" y="3243597"/>
            <a:ext cx="828079" cy="372680"/>
          </a:xfrm>
          <a:prstGeom prst="bentConnector3">
            <a:avLst>
              <a:gd name="adj1" fmla="val 50000"/>
            </a:avLst>
          </a:prstGeom>
          <a:ln>
            <a:solidFill>
              <a:srgbClr val="FF7F7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132E6AC6-BB81-4925-8DE3-FBA7487DE9EC}"/>
              </a:ext>
            </a:extLst>
          </p:cNvPr>
          <p:cNvSpPr txBox="1"/>
          <p:nvPr/>
        </p:nvSpPr>
        <p:spPr>
          <a:xfrm>
            <a:off x="5248459" y="5851108"/>
            <a:ext cx="2316660" cy="315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5. </a:t>
            </a:r>
            <a:r>
              <a:rPr lang="zh-CN" altLang="en-US" sz="1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输入提币金额后点击“提现”。</a:t>
            </a:r>
            <a:endParaRPr lang="en-US" altLang="ko-KR" sz="11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5390982" y="3680172"/>
            <a:ext cx="1812900" cy="308269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542FAC4-774C-49BD-A896-B8E1F46DBA7D}"/>
              </a:ext>
            </a:extLst>
          </p:cNvPr>
          <p:cNvSpPr txBox="1"/>
          <p:nvPr/>
        </p:nvSpPr>
        <p:spPr>
          <a:xfrm>
            <a:off x="8923680" y="6148197"/>
            <a:ext cx="27246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*</a:t>
            </a:r>
            <a:r>
              <a:rPr lang="en-US" altLang="ko-KR" sz="10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ko-KR" sz="100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2019.10.18</a:t>
            </a:r>
            <a:r>
              <a:rPr lang="zh-CN" altLang="en-US" sz="100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100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16:37 </a:t>
            </a:r>
            <a:r>
              <a:rPr lang="en-US" altLang="ko-KR" sz="1000" dirty="0" err="1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CoinMarketCap</a:t>
            </a:r>
            <a:r>
              <a:rPr lang="zh-CN" altLang="en-US" sz="100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为准</a:t>
            </a:r>
            <a:endParaRPr lang="ko-KR" altLang="en-US" sz="1000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27" name="그림 26" descr="전자기기, 모니터, 디스플레이, 컴퓨터이(가) 표시된 사진&#10;&#10;자동 생성된 설명">
            <a:extLst>
              <a:ext uri="{FF2B5EF4-FFF2-40B4-BE49-F238E27FC236}">
                <a16:creationId xmlns:a16="http://schemas.microsoft.com/office/drawing/2014/main" id="{586433F4-B66D-4BCF-B329-2178FD38E7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832" y="1244274"/>
            <a:ext cx="2124075" cy="4229100"/>
          </a:xfrm>
          <a:prstGeom prst="rect">
            <a:avLst/>
          </a:prstGeom>
        </p:spPr>
      </p:pic>
      <p:grpSp>
        <p:nvGrpSpPr>
          <p:cNvPr id="23" name="그룹 22"/>
          <p:cNvGrpSpPr/>
          <p:nvPr/>
        </p:nvGrpSpPr>
        <p:grpSpPr>
          <a:xfrm>
            <a:off x="2677889" y="5040833"/>
            <a:ext cx="359959" cy="359959"/>
            <a:chOff x="6864754" y="3708400"/>
            <a:chExt cx="567267" cy="567267"/>
          </a:xfrm>
        </p:grpSpPr>
        <p:sp>
          <p:nvSpPr>
            <p:cNvPr id="24" name="타원 23"/>
            <p:cNvSpPr/>
            <p:nvPr/>
          </p:nvSpPr>
          <p:spPr>
            <a:xfrm>
              <a:off x="6864754" y="3708400"/>
              <a:ext cx="567267" cy="567267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25" name="그림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754" y="3708400"/>
              <a:ext cx="552213" cy="552213"/>
            </a:xfrm>
            <a:prstGeom prst="rect">
              <a:avLst/>
            </a:prstGeom>
          </p:spPr>
        </p:pic>
      </p:grpSp>
      <p:cxnSp>
        <p:nvCxnSpPr>
          <p:cNvPr id="31" name="꺾인 연결선 30"/>
          <p:cNvCxnSpPr>
            <a:cxnSpLocks/>
          </p:cNvCxnSpPr>
          <p:nvPr/>
        </p:nvCxnSpPr>
        <p:spPr>
          <a:xfrm>
            <a:off x="7232556" y="3834306"/>
            <a:ext cx="828079" cy="386274"/>
          </a:xfrm>
          <a:prstGeom prst="bentConnector3">
            <a:avLst>
              <a:gd name="adj1" fmla="val 50000"/>
            </a:avLst>
          </a:prstGeom>
          <a:ln>
            <a:solidFill>
              <a:srgbClr val="FF7F7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773DEA63-BE8A-4EC2-91A4-6983902EA959}"/>
              </a:ext>
            </a:extLst>
          </p:cNvPr>
          <p:cNvSpPr txBox="1"/>
          <p:nvPr/>
        </p:nvSpPr>
        <p:spPr>
          <a:xfrm>
            <a:off x="8032261" y="4069619"/>
            <a:ext cx="2654985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rgbClr val="FF7F7E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确认提现金额。</a:t>
            </a:r>
            <a:endParaRPr lang="en-US" altLang="ko-KR" sz="1000" dirty="0">
              <a:solidFill>
                <a:srgbClr val="FF7F7E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74985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 descr="전자기기, 모니터, 디스플레이, 컴퓨터이(가) 표시된 사진&#10;&#10;자동 생성된 설명">
            <a:extLst>
              <a:ext uri="{FF2B5EF4-FFF2-40B4-BE49-F238E27FC236}">
                <a16:creationId xmlns:a16="http://schemas.microsoft.com/office/drawing/2014/main" id="{E416B096-07E6-4738-8459-20A96F24D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620" y="1430724"/>
            <a:ext cx="2124075" cy="42291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C5DB66C-F6CC-4399-A24D-5455559D10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8" y="1812891"/>
            <a:ext cx="1981184" cy="3522105"/>
          </a:xfrm>
          <a:prstGeom prst="rect">
            <a:avLst/>
          </a:prstGeom>
        </p:spPr>
      </p:pic>
      <p:pic>
        <p:nvPicPr>
          <p:cNvPr id="28" name="그림 27" descr="전자기기, 모니터, 디스플레이, 컴퓨터이(가) 표시된 사진&#10;&#10;자동 생성된 설명">
            <a:extLst>
              <a:ext uri="{FF2B5EF4-FFF2-40B4-BE49-F238E27FC236}">
                <a16:creationId xmlns:a16="http://schemas.microsoft.com/office/drawing/2014/main" id="{632E1E1A-A2FF-4AFF-BD28-97F4B5A3B6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953" y="1430724"/>
            <a:ext cx="2124075" cy="4229100"/>
          </a:xfrm>
          <a:prstGeom prst="rect">
            <a:avLst/>
          </a:prstGeom>
        </p:spPr>
      </p:pic>
      <p:pic>
        <p:nvPicPr>
          <p:cNvPr id="27" name="그림 26" descr="전자기기, 모니터, 디스플레이, 컴퓨터이(가) 표시된 사진&#10;&#10;자동 생성된 설명">
            <a:extLst>
              <a:ext uri="{FF2B5EF4-FFF2-40B4-BE49-F238E27FC236}">
                <a16:creationId xmlns:a16="http://schemas.microsoft.com/office/drawing/2014/main" id="{7083E756-12E8-41CF-9C38-3337A0E62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832" y="1430724"/>
            <a:ext cx="2124075" cy="4229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8EA994-AEB6-4317-B2C6-1AAB612C25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097" y="1828792"/>
            <a:ext cx="1976712" cy="351415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7772F5D-9046-4259-B61A-12E184B944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299" y="1812891"/>
            <a:ext cx="1985656" cy="3530055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266854" y="357447"/>
            <a:ext cx="6175510" cy="53201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3B6DD0-CDCB-4700-BA3C-369A2B5ECFBC}"/>
              </a:ext>
            </a:extLst>
          </p:cNvPr>
          <p:cNvSpPr txBox="1"/>
          <p:nvPr/>
        </p:nvSpPr>
        <p:spPr>
          <a:xfrm>
            <a:off x="325045" y="448736"/>
            <a:ext cx="2530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设置</a:t>
            </a:r>
            <a:r>
              <a:rPr lang="en-US" altLang="ko-KR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KOK PLAY</a:t>
            </a:r>
            <a:r>
              <a:rPr lang="ko-KR" altLang="en-US" b="1" dirty="0">
                <a:solidFill>
                  <a:schemeClr val="bg1"/>
                </a:solidFill>
                <a:latin typeface="Microsoft YaHei" panose="020B0503020204020204" pitchFamily="34" charset="-122"/>
              </a:rPr>
              <a:t> </a:t>
            </a:r>
            <a:r>
              <a:rPr lang="en-US" altLang="ko-KR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– 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换钱</a:t>
            </a:r>
            <a:endParaRPr lang="ko-KR" altLang="en-US" b="1" dirty="0">
              <a:solidFill>
                <a:schemeClr val="bg1"/>
              </a:solidFill>
              <a:latin typeface="Microsoft YaHei" panose="020B0503020204020204" pitchFamily="34" charset="-122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024305" y="3482340"/>
            <a:ext cx="1720597" cy="1518699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3" name="그룹 22"/>
          <p:cNvGrpSpPr/>
          <p:nvPr/>
        </p:nvGrpSpPr>
        <p:grpSpPr>
          <a:xfrm>
            <a:off x="6573372" y="5274653"/>
            <a:ext cx="359959" cy="359959"/>
            <a:chOff x="6864754" y="3708400"/>
            <a:chExt cx="567267" cy="567267"/>
          </a:xfrm>
        </p:grpSpPr>
        <p:sp>
          <p:nvSpPr>
            <p:cNvPr id="24" name="타원 23"/>
            <p:cNvSpPr/>
            <p:nvPr/>
          </p:nvSpPr>
          <p:spPr>
            <a:xfrm>
              <a:off x="6864754" y="3708400"/>
              <a:ext cx="567267" cy="567267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25" name="그림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754" y="3708400"/>
              <a:ext cx="552213" cy="552213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32E6AC6-BB81-4925-8DE3-FBA7487DE9EC}"/>
              </a:ext>
            </a:extLst>
          </p:cNvPr>
          <p:cNvSpPr txBox="1"/>
          <p:nvPr/>
        </p:nvSpPr>
        <p:spPr>
          <a:xfrm>
            <a:off x="2136173" y="5946608"/>
            <a:ext cx="14702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1. </a:t>
            </a:r>
            <a:r>
              <a:rPr lang="zh-CN" altLang="en-US" sz="1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选择要交换的币。</a:t>
            </a:r>
            <a:endParaRPr lang="ko-KR" altLang="en-US" sz="10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32E6AC6-BB81-4925-8DE3-FBA7487DE9EC}"/>
              </a:ext>
            </a:extLst>
          </p:cNvPr>
          <p:cNvSpPr txBox="1"/>
          <p:nvPr/>
        </p:nvSpPr>
        <p:spPr>
          <a:xfrm>
            <a:off x="5602107" y="5917946"/>
            <a:ext cx="1146468" cy="3189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2. </a:t>
            </a:r>
            <a:r>
              <a:rPr lang="zh-CN" altLang="en-US" sz="1100" dirty="0"/>
              <a:t>点击“交换”。</a:t>
            </a:r>
            <a:endParaRPr lang="en-US" altLang="ko-KR" sz="11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32E6AC6-BB81-4925-8DE3-FBA7487DE9EC}"/>
              </a:ext>
            </a:extLst>
          </p:cNvPr>
          <p:cNvSpPr txBox="1"/>
          <p:nvPr/>
        </p:nvSpPr>
        <p:spPr>
          <a:xfrm>
            <a:off x="8340580" y="5946608"/>
            <a:ext cx="18934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3. </a:t>
            </a:r>
            <a:r>
              <a:rPr lang="zh-CN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点击数量（输入金额）。</a:t>
            </a:r>
            <a:endParaRPr lang="ko-KR" altLang="en-US" sz="11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8340580" y="3847406"/>
            <a:ext cx="1126948" cy="232233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0" name="그룹 29"/>
          <p:cNvGrpSpPr/>
          <p:nvPr/>
        </p:nvGrpSpPr>
        <p:grpSpPr>
          <a:xfrm>
            <a:off x="9007677" y="5289755"/>
            <a:ext cx="359959" cy="359959"/>
            <a:chOff x="6864754" y="3708400"/>
            <a:chExt cx="567267" cy="567267"/>
          </a:xfrm>
        </p:grpSpPr>
        <p:sp>
          <p:nvSpPr>
            <p:cNvPr id="33" name="타원 32"/>
            <p:cNvSpPr/>
            <p:nvPr/>
          </p:nvSpPr>
          <p:spPr>
            <a:xfrm>
              <a:off x="6864754" y="3708400"/>
              <a:ext cx="567267" cy="567267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34" name="그림 3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754" y="3708400"/>
              <a:ext cx="552213" cy="552213"/>
            </a:xfrm>
            <a:prstGeom prst="rect">
              <a:avLst/>
            </a:prstGeom>
          </p:spPr>
        </p:pic>
      </p:grpSp>
      <p:sp>
        <p:nvSpPr>
          <p:cNvPr id="19" name="직사각형 18"/>
          <p:cNvSpPr/>
          <p:nvPr/>
        </p:nvSpPr>
        <p:spPr>
          <a:xfrm>
            <a:off x="8340580" y="4515436"/>
            <a:ext cx="1658734" cy="546213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82E56ED-0344-4D96-8CC5-D9DF95A1282D}"/>
              </a:ext>
            </a:extLst>
          </p:cNvPr>
          <p:cNvSpPr txBox="1"/>
          <p:nvPr/>
        </p:nvSpPr>
        <p:spPr>
          <a:xfrm>
            <a:off x="10715897" y="5293051"/>
            <a:ext cx="1259633" cy="293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 sz="1000">
                <a:latin typeface="나눔스퀘어" panose="020B0600000101010101" pitchFamily="50" charset="-127"/>
                <a:ea typeface="나눔스퀘어" panose="020B0600000101010101" pitchFamily="50" charset="-127"/>
              </a:defRPr>
            </a:lvl1pPr>
          </a:lstStyle>
          <a:p>
            <a:r>
              <a:rPr lang="zh-CN" altLang="en-US" dirty="0">
                <a:solidFill>
                  <a:srgbClr val="FF7F7E"/>
                </a:solidFill>
              </a:rPr>
              <a:t>代币行情</a:t>
            </a:r>
            <a:endParaRPr lang="ko-KR" altLang="en-US" dirty="0">
              <a:solidFill>
                <a:srgbClr val="FF7F7E"/>
              </a:solidFill>
            </a:endParaRPr>
          </a:p>
        </p:txBody>
      </p:sp>
      <p:cxnSp>
        <p:nvCxnSpPr>
          <p:cNvPr id="21" name="꺾인 연결선 20"/>
          <p:cNvCxnSpPr>
            <a:cxnSpLocks/>
            <a:stCxn id="19" idx="3"/>
          </p:cNvCxnSpPr>
          <p:nvPr/>
        </p:nvCxnSpPr>
        <p:spPr>
          <a:xfrm>
            <a:off x="9999314" y="4788543"/>
            <a:ext cx="716583" cy="677086"/>
          </a:xfrm>
          <a:prstGeom prst="bentConnector3">
            <a:avLst>
              <a:gd name="adj1" fmla="val 50000"/>
            </a:avLst>
          </a:prstGeom>
          <a:ln>
            <a:solidFill>
              <a:srgbClr val="FF7F7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828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6E6E511-97CE-4E91-A650-BE7379B135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315" y="1906472"/>
            <a:ext cx="1969166" cy="3500739"/>
          </a:xfrm>
          <a:prstGeom prst="rect">
            <a:avLst/>
          </a:prstGeom>
        </p:spPr>
      </p:pic>
      <p:pic>
        <p:nvPicPr>
          <p:cNvPr id="19" name="그림 18" descr="전자기기, 모니터, 디스플레이, 컴퓨터이(가) 표시된 사진&#10;&#10;자동 생성된 설명">
            <a:extLst>
              <a:ext uri="{FF2B5EF4-FFF2-40B4-BE49-F238E27FC236}">
                <a16:creationId xmlns:a16="http://schemas.microsoft.com/office/drawing/2014/main" id="{AC438CBB-F743-4F9F-A2AD-D8A15136F2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973" y="1525974"/>
            <a:ext cx="2124075" cy="4229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A04953-4226-432E-9A75-19B9F95BA1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28" y="1902375"/>
            <a:ext cx="1971470" cy="3504836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266854" y="357447"/>
            <a:ext cx="6175510" cy="53201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3B6DD0-CDCB-4700-BA3C-369A2B5ECFBC}"/>
              </a:ext>
            </a:extLst>
          </p:cNvPr>
          <p:cNvSpPr txBox="1"/>
          <p:nvPr/>
        </p:nvSpPr>
        <p:spPr>
          <a:xfrm>
            <a:off x="325045" y="448736"/>
            <a:ext cx="2530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设置</a:t>
            </a:r>
            <a:r>
              <a:rPr lang="en-US" altLang="ko-KR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KOK PLAY</a:t>
            </a:r>
            <a:r>
              <a:rPr lang="ko-KR" altLang="en-US" b="1" dirty="0">
                <a:solidFill>
                  <a:schemeClr val="bg1"/>
                </a:solidFill>
                <a:latin typeface="Microsoft YaHei" panose="020B0503020204020204" pitchFamily="34" charset="-122"/>
              </a:rPr>
              <a:t> </a:t>
            </a:r>
            <a:r>
              <a:rPr lang="en-US" altLang="ko-KR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– 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换钱</a:t>
            </a:r>
            <a:endParaRPr lang="ko-KR" altLang="en-US" b="1" dirty="0">
              <a:solidFill>
                <a:schemeClr val="bg1"/>
              </a:solidFill>
              <a:latin typeface="Microsoft YaHei" panose="020B0503020204020204" pitchFamily="34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2E6AC6-BB81-4925-8DE3-FBA7487DE9EC}"/>
              </a:ext>
            </a:extLst>
          </p:cNvPr>
          <p:cNvSpPr txBox="1"/>
          <p:nvPr/>
        </p:nvSpPr>
        <p:spPr>
          <a:xfrm>
            <a:off x="2639568" y="5977965"/>
            <a:ext cx="24865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4. </a:t>
            </a:r>
            <a:r>
              <a:rPr lang="zh-CN" altLang="en-US" sz="1100" dirty="0"/>
              <a:t>输入欲交换的金额后点击“交换”。</a:t>
            </a:r>
            <a:endParaRPr lang="ko-KR" altLang="en-US" sz="1100" dirty="0"/>
          </a:p>
          <a:p>
            <a:r>
              <a:rPr lang="en-US" altLang="ko-KR" sz="1100" dirty="0"/>
              <a:t>  (</a:t>
            </a:r>
            <a:r>
              <a:rPr lang="zh-CN" altLang="en-US" sz="1100" dirty="0"/>
              <a:t>金额输入有误时，请点击初期化。</a:t>
            </a:r>
            <a:r>
              <a:rPr lang="en-US" altLang="ko-KR" sz="1100" dirty="0"/>
              <a:t>)</a:t>
            </a:r>
            <a:endParaRPr lang="en-US" altLang="ko-KR" sz="10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3044507" y="3633249"/>
            <a:ext cx="1692896" cy="1383527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8196033" y="2279679"/>
            <a:ext cx="674072" cy="288096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32E6AC6-BB81-4925-8DE3-FBA7487DE9EC}"/>
              </a:ext>
            </a:extLst>
          </p:cNvPr>
          <p:cNvSpPr txBox="1"/>
          <p:nvPr/>
        </p:nvSpPr>
        <p:spPr>
          <a:xfrm>
            <a:off x="7194775" y="5915045"/>
            <a:ext cx="1750799" cy="5697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5. </a:t>
            </a:r>
            <a:r>
              <a:rPr lang="zh-CN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点击要交换的代币，</a:t>
            </a:r>
            <a:endParaRPr lang="en-US" altLang="zh-CN" sz="11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确认无误后点击“交换”。</a:t>
            </a:r>
            <a:endParaRPr lang="en-US" altLang="ko-KR" sz="11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40" name="직사각형 39"/>
          <p:cNvSpPr/>
          <p:nvPr/>
        </p:nvSpPr>
        <p:spPr>
          <a:xfrm flipV="1">
            <a:off x="7496506" y="5137842"/>
            <a:ext cx="938254" cy="232443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8" name="그룹 27"/>
          <p:cNvGrpSpPr/>
          <p:nvPr/>
        </p:nvGrpSpPr>
        <p:grpSpPr>
          <a:xfrm>
            <a:off x="7836074" y="5389067"/>
            <a:ext cx="359959" cy="359959"/>
            <a:chOff x="6864754" y="3708400"/>
            <a:chExt cx="567267" cy="567267"/>
          </a:xfrm>
        </p:grpSpPr>
        <p:sp>
          <p:nvSpPr>
            <p:cNvPr id="29" name="타원 28"/>
            <p:cNvSpPr/>
            <p:nvPr/>
          </p:nvSpPr>
          <p:spPr>
            <a:xfrm>
              <a:off x="6864754" y="3708400"/>
              <a:ext cx="567267" cy="567267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36" name="그림 3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754" y="3708400"/>
              <a:ext cx="552213" cy="552213"/>
            </a:xfrm>
            <a:prstGeom prst="rect">
              <a:avLst/>
            </a:prstGeom>
          </p:spPr>
        </p:pic>
      </p:grpSp>
      <p:pic>
        <p:nvPicPr>
          <p:cNvPr id="17" name="그림 16" descr="전자기기, 모니터, 디스플레이, 컴퓨터이(가) 표시된 사진&#10;&#10;자동 생성된 설명">
            <a:extLst>
              <a:ext uri="{FF2B5EF4-FFF2-40B4-BE49-F238E27FC236}">
                <a16:creationId xmlns:a16="http://schemas.microsoft.com/office/drawing/2014/main" id="{B45FCF20-B5E3-45B3-B320-59444D8DE8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074" y="1525974"/>
            <a:ext cx="2124075" cy="4229100"/>
          </a:xfrm>
          <a:prstGeom prst="rect">
            <a:avLst/>
          </a:prstGeom>
        </p:spPr>
      </p:pic>
      <p:grpSp>
        <p:nvGrpSpPr>
          <p:cNvPr id="23" name="그룹 22"/>
          <p:cNvGrpSpPr/>
          <p:nvPr/>
        </p:nvGrpSpPr>
        <p:grpSpPr>
          <a:xfrm>
            <a:off x="4206541" y="5357831"/>
            <a:ext cx="359959" cy="359959"/>
            <a:chOff x="6864754" y="3708400"/>
            <a:chExt cx="567267" cy="567267"/>
          </a:xfrm>
        </p:grpSpPr>
        <p:sp>
          <p:nvSpPr>
            <p:cNvPr id="24" name="타원 23"/>
            <p:cNvSpPr/>
            <p:nvPr/>
          </p:nvSpPr>
          <p:spPr>
            <a:xfrm>
              <a:off x="6864754" y="3708400"/>
              <a:ext cx="567267" cy="567267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25" name="그림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754" y="3708400"/>
              <a:ext cx="552213" cy="5522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6733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DD22CBF-B044-458C-ADE0-BB96122955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5" b="6745"/>
          <a:stretch/>
        </p:blipFill>
        <p:spPr>
          <a:xfrm>
            <a:off x="7032246" y="1812637"/>
            <a:ext cx="1936825" cy="3528556"/>
          </a:xfrm>
          <a:prstGeom prst="rect">
            <a:avLst/>
          </a:prstGeom>
        </p:spPr>
      </p:pic>
      <p:pic>
        <p:nvPicPr>
          <p:cNvPr id="12" name="그림 11" descr="전자기기, 모니터, 디스플레이, 컴퓨터이(가) 표시된 사진&#10;&#10;자동 생성된 설명">
            <a:extLst>
              <a:ext uri="{FF2B5EF4-FFF2-40B4-BE49-F238E27FC236}">
                <a16:creationId xmlns:a16="http://schemas.microsoft.com/office/drawing/2014/main" id="{8211CCF1-05A8-45AA-8CF7-2CD9E3F267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449" y="1468824"/>
            <a:ext cx="2124075" cy="4229100"/>
          </a:xfrm>
          <a:prstGeom prst="rect">
            <a:avLst/>
          </a:prstGeom>
        </p:spPr>
      </p:pic>
      <p:pic>
        <p:nvPicPr>
          <p:cNvPr id="10" name="그림 9" descr="전자기기, 모니터, 디스플레이, 컴퓨터이(가) 표시된 사진&#10;&#10;자동 생성된 설명">
            <a:extLst>
              <a:ext uri="{FF2B5EF4-FFF2-40B4-BE49-F238E27FC236}">
                <a16:creationId xmlns:a16="http://schemas.microsoft.com/office/drawing/2014/main" id="{ED9E1F22-DE73-424B-B5CB-6CE11FB52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99" y="1468824"/>
            <a:ext cx="2124075" cy="4229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47135D-5D96-4B32-B109-138204E6E97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2" b="6138"/>
          <a:stretch/>
        </p:blipFill>
        <p:spPr>
          <a:xfrm>
            <a:off x="2907255" y="1852391"/>
            <a:ext cx="1950991" cy="3488801"/>
          </a:xfrm>
          <a:prstGeom prst="rect">
            <a:avLst/>
          </a:prstGeom>
        </p:spPr>
      </p:pic>
      <p:sp>
        <p:nvSpPr>
          <p:cNvPr id="20" name="직사각형 19"/>
          <p:cNvSpPr/>
          <p:nvPr/>
        </p:nvSpPr>
        <p:spPr>
          <a:xfrm>
            <a:off x="2966344" y="3238336"/>
            <a:ext cx="1820341" cy="1482752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32E6AC6-BB81-4925-8DE3-FBA7487DE9EC}"/>
              </a:ext>
            </a:extLst>
          </p:cNvPr>
          <p:cNvSpPr txBox="1"/>
          <p:nvPr/>
        </p:nvSpPr>
        <p:spPr>
          <a:xfrm>
            <a:off x="2893877" y="5996625"/>
            <a:ext cx="19533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altLang="ko-KR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1.</a:t>
            </a:r>
            <a:r>
              <a:rPr lang="zh-CN" altLang="en-US" sz="1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选择要存入的币种。</a:t>
            </a:r>
            <a:endParaRPr lang="en-US" altLang="ko-KR" sz="11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ko-KR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 (</a:t>
            </a:r>
            <a:r>
              <a:rPr lang="zh-CN" altLang="en-US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目前支援</a:t>
            </a:r>
            <a:r>
              <a:rPr lang="en-US" altLang="ko-KR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ETH, BTC,USDT)</a:t>
            </a:r>
          </a:p>
        </p:txBody>
      </p:sp>
      <p:sp>
        <p:nvSpPr>
          <p:cNvPr id="27" name="직사각형 26"/>
          <p:cNvSpPr/>
          <p:nvPr/>
        </p:nvSpPr>
        <p:spPr>
          <a:xfrm>
            <a:off x="266854" y="357447"/>
            <a:ext cx="6175510" cy="53201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Yu Gothic UI" panose="020B0500000000000000" pitchFamily="34" charset="-12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83B6DD0-CDCB-4700-BA3C-369A2B5ECFBC}"/>
              </a:ext>
            </a:extLst>
          </p:cNvPr>
          <p:cNvSpPr txBox="1"/>
          <p:nvPr/>
        </p:nvSpPr>
        <p:spPr>
          <a:xfrm>
            <a:off x="325045" y="448736"/>
            <a:ext cx="2991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设置</a:t>
            </a:r>
            <a:r>
              <a:rPr lang="en-US" altLang="ko-KR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KOK PLAY</a:t>
            </a:r>
            <a:r>
              <a:rPr lang="ko-KR" altLang="en-US" b="1" dirty="0">
                <a:solidFill>
                  <a:schemeClr val="bg1"/>
                </a:solidFill>
                <a:latin typeface="Microsoft YaHei" panose="020B0503020204020204" pitchFamily="34" charset="-122"/>
              </a:rPr>
              <a:t> </a:t>
            </a:r>
            <a:r>
              <a:rPr lang="en-US" altLang="ko-KR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– 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存入挖矿</a:t>
            </a:r>
            <a:endParaRPr lang="ko-KR" altLang="en-US" dirty="0">
              <a:solidFill>
                <a:schemeClr val="bg1"/>
              </a:solidFill>
              <a:latin typeface="Microsoft YaHei" panose="020B0503020204020204" pitchFamily="34" charset="-122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643B17-1D8F-429F-8E9A-2FDC58D9DF99}"/>
              </a:ext>
            </a:extLst>
          </p:cNvPr>
          <p:cNvSpPr txBox="1"/>
          <p:nvPr/>
        </p:nvSpPr>
        <p:spPr>
          <a:xfrm>
            <a:off x="7046693" y="5890352"/>
            <a:ext cx="2064989" cy="315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11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ko-KR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2. </a:t>
            </a:r>
            <a:r>
              <a:rPr lang="zh-CN" altLang="en-US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选择入金币种后点击数量。</a:t>
            </a:r>
            <a:endParaRPr lang="en-US" altLang="ko-KR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4" name="직사각형 19">
            <a:extLst>
              <a:ext uri="{FF2B5EF4-FFF2-40B4-BE49-F238E27FC236}">
                <a16:creationId xmlns:a16="http://schemas.microsoft.com/office/drawing/2014/main" id="{DD04BC6A-757E-48AA-BAF4-4837BDD285EE}"/>
              </a:ext>
            </a:extLst>
          </p:cNvPr>
          <p:cNvSpPr/>
          <p:nvPr/>
        </p:nvSpPr>
        <p:spPr>
          <a:xfrm>
            <a:off x="7073578" y="2900984"/>
            <a:ext cx="1854159" cy="674704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655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C159BE-7128-4CB8-B9D8-B5604C4C30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1" b="6033"/>
          <a:stretch/>
        </p:blipFill>
        <p:spPr>
          <a:xfrm>
            <a:off x="7015246" y="1796663"/>
            <a:ext cx="1969727" cy="3539860"/>
          </a:xfrm>
          <a:prstGeom prst="rect">
            <a:avLst/>
          </a:prstGeom>
        </p:spPr>
      </p:pic>
      <p:pic>
        <p:nvPicPr>
          <p:cNvPr id="19" name="그림 18" descr="전자기기, 모니터, 디스플레이, 컴퓨터이(가) 표시된 사진&#10;&#10;자동 생성된 설명">
            <a:extLst>
              <a:ext uri="{FF2B5EF4-FFF2-40B4-BE49-F238E27FC236}">
                <a16:creationId xmlns:a16="http://schemas.microsoft.com/office/drawing/2014/main" id="{298FC50D-E54E-44AA-80D1-54D94E0E9D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449" y="1430724"/>
            <a:ext cx="2124075" cy="4229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1AC42F-5259-4662-A2E2-4ECFD6D39E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" b="6032"/>
          <a:stretch/>
        </p:blipFill>
        <p:spPr>
          <a:xfrm>
            <a:off x="2904346" y="1637637"/>
            <a:ext cx="1957883" cy="3688772"/>
          </a:xfrm>
          <a:prstGeom prst="rect">
            <a:avLst/>
          </a:prstGeom>
        </p:spPr>
      </p:pic>
      <p:pic>
        <p:nvPicPr>
          <p:cNvPr id="18" name="그림 17" descr="전자기기, 모니터, 디스플레이, 컴퓨터이(가) 표시된 사진&#10;&#10;자동 생성된 설명">
            <a:extLst>
              <a:ext uri="{FF2B5EF4-FFF2-40B4-BE49-F238E27FC236}">
                <a16:creationId xmlns:a16="http://schemas.microsoft.com/office/drawing/2014/main" id="{7C5CF55F-F7AF-4605-92CF-6F4BE75E21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99" y="1430724"/>
            <a:ext cx="2124075" cy="4229100"/>
          </a:xfrm>
          <a:prstGeom prst="rect">
            <a:avLst/>
          </a:prstGeom>
        </p:spPr>
      </p:pic>
      <p:sp>
        <p:nvSpPr>
          <p:cNvPr id="27" name="직사각형 26"/>
          <p:cNvSpPr/>
          <p:nvPr/>
        </p:nvSpPr>
        <p:spPr>
          <a:xfrm>
            <a:off x="266854" y="357447"/>
            <a:ext cx="6175510" cy="53201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Yu Gothic UI" panose="020B0500000000000000" pitchFamily="34" charset="-128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2963323" y="3656759"/>
            <a:ext cx="1838539" cy="1340037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/>
          <p:cNvSpPr/>
          <p:nvPr/>
        </p:nvSpPr>
        <p:spPr>
          <a:xfrm>
            <a:off x="7076660" y="3657395"/>
            <a:ext cx="1813075" cy="833746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82E56ED-0344-4D96-8CC5-D9DF95A1282D}"/>
              </a:ext>
            </a:extLst>
          </p:cNvPr>
          <p:cNvSpPr txBox="1"/>
          <p:nvPr/>
        </p:nvSpPr>
        <p:spPr>
          <a:xfrm>
            <a:off x="9468543" y="4212059"/>
            <a:ext cx="2213384" cy="531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 sz="1000">
                <a:latin typeface="나눔스퀘어" panose="020B0600000101010101" pitchFamily="50" charset="-127"/>
                <a:ea typeface="나눔스퀘어" panose="020B0600000101010101" pitchFamily="50" charset="-127"/>
              </a:defRPr>
            </a:lvl1pPr>
          </a:lstStyle>
          <a:p>
            <a:r>
              <a:rPr lang="zh-CN" altLang="en-US" dirty="0">
                <a:solidFill>
                  <a:srgbClr val="FF7F7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资产现况</a:t>
            </a:r>
            <a:endParaRPr lang="en-US" altLang="ko-KR" dirty="0">
              <a:solidFill>
                <a:srgbClr val="FF7F7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dirty="0">
                <a:solidFill>
                  <a:srgbClr val="FF7F7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挖矿预期收益</a:t>
            </a:r>
            <a:endParaRPr lang="en-US" altLang="ko-KR" dirty="0">
              <a:solidFill>
                <a:srgbClr val="FF7F7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34" name="꺾인 연결선 33"/>
          <p:cNvCxnSpPr>
            <a:cxnSpLocks/>
            <a:stCxn id="31" idx="3"/>
          </p:cNvCxnSpPr>
          <p:nvPr/>
        </p:nvCxnSpPr>
        <p:spPr>
          <a:xfrm>
            <a:off x="8889735" y="4074268"/>
            <a:ext cx="578808" cy="305978"/>
          </a:xfrm>
          <a:prstGeom prst="bentConnector3">
            <a:avLst>
              <a:gd name="adj1" fmla="val 50000"/>
            </a:avLst>
          </a:prstGeom>
          <a:ln>
            <a:solidFill>
              <a:srgbClr val="FF7F7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132E6AC6-BB81-4925-8DE3-FBA7487DE9EC}"/>
              </a:ext>
            </a:extLst>
          </p:cNvPr>
          <p:cNvSpPr txBox="1"/>
          <p:nvPr/>
        </p:nvSpPr>
        <p:spPr>
          <a:xfrm>
            <a:off x="1947723" y="5943015"/>
            <a:ext cx="3911731" cy="462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3. </a:t>
            </a:r>
            <a:r>
              <a:rPr lang="zh-CN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输入存入金额。</a:t>
            </a:r>
            <a:endParaRPr lang="ko-KR" altLang="en-US" sz="11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金额输入有误时，请点击初期化。</a:t>
            </a:r>
            <a:r>
              <a:rPr lang="en-US" altLang="ko-KR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32E6AC6-BB81-4925-8DE3-FBA7487DE9EC}"/>
              </a:ext>
            </a:extLst>
          </p:cNvPr>
          <p:cNvSpPr txBox="1"/>
          <p:nvPr/>
        </p:nvSpPr>
        <p:spPr>
          <a:xfrm>
            <a:off x="6797467" y="5915787"/>
            <a:ext cx="2549096" cy="315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4.</a:t>
            </a:r>
            <a:r>
              <a:rPr lang="zh-CN" altLang="en-US" sz="1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确认资产和收益后，点击“挖矿”。</a:t>
            </a:r>
            <a:endParaRPr lang="en-US" altLang="ko-KR" sz="11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83B6DD0-CDCB-4700-BA3C-369A2B5ECFBC}"/>
              </a:ext>
            </a:extLst>
          </p:cNvPr>
          <p:cNvSpPr txBox="1"/>
          <p:nvPr/>
        </p:nvSpPr>
        <p:spPr>
          <a:xfrm>
            <a:off x="325045" y="448736"/>
            <a:ext cx="2991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设置</a:t>
            </a:r>
            <a:r>
              <a:rPr lang="en-US" altLang="ko-KR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KOK PLAY</a:t>
            </a:r>
            <a:r>
              <a:rPr lang="ko-KR" altLang="en-US" b="1" dirty="0">
                <a:solidFill>
                  <a:schemeClr val="bg1"/>
                </a:solidFill>
                <a:latin typeface="Microsoft YaHei" panose="020B0503020204020204" pitchFamily="34" charset="-122"/>
              </a:rPr>
              <a:t> </a:t>
            </a:r>
            <a:r>
              <a:rPr lang="en-US" altLang="ko-KR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– 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存入挖矿</a:t>
            </a:r>
            <a:endParaRPr lang="ko-KR" altLang="en-US" dirty="0">
              <a:solidFill>
                <a:schemeClr val="bg1"/>
              </a:solidFill>
              <a:latin typeface="Microsoft YaHei" panose="020B0503020204020204" pitchFamily="34" charset="-122"/>
            </a:endParaRPr>
          </a:p>
        </p:txBody>
      </p:sp>
      <p:grpSp>
        <p:nvGrpSpPr>
          <p:cNvPr id="28" name="그룹 27"/>
          <p:cNvGrpSpPr/>
          <p:nvPr/>
        </p:nvGrpSpPr>
        <p:grpSpPr>
          <a:xfrm>
            <a:off x="4231926" y="5279987"/>
            <a:ext cx="359959" cy="359959"/>
            <a:chOff x="6864754" y="3708400"/>
            <a:chExt cx="567267" cy="567267"/>
          </a:xfrm>
        </p:grpSpPr>
        <p:sp>
          <p:nvSpPr>
            <p:cNvPr id="29" name="타원 28"/>
            <p:cNvSpPr/>
            <p:nvPr/>
          </p:nvSpPr>
          <p:spPr>
            <a:xfrm>
              <a:off x="6864754" y="3708400"/>
              <a:ext cx="567267" cy="567267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32" name="그림 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754" y="3708400"/>
              <a:ext cx="552213" cy="552213"/>
            </a:xfrm>
            <a:prstGeom prst="rect">
              <a:avLst/>
            </a:prstGeom>
          </p:spPr>
        </p:pic>
      </p:grpSp>
      <p:grpSp>
        <p:nvGrpSpPr>
          <p:cNvPr id="44" name="그룹 43"/>
          <p:cNvGrpSpPr/>
          <p:nvPr/>
        </p:nvGrpSpPr>
        <p:grpSpPr>
          <a:xfrm>
            <a:off x="7821543" y="5279987"/>
            <a:ext cx="359959" cy="359959"/>
            <a:chOff x="6864754" y="3708400"/>
            <a:chExt cx="567267" cy="567267"/>
          </a:xfrm>
        </p:grpSpPr>
        <p:sp>
          <p:nvSpPr>
            <p:cNvPr id="45" name="타원 44"/>
            <p:cNvSpPr/>
            <p:nvPr/>
          </p:nvSpPr>
          <p:spPr>
            <a:xfrm>
              <a:off x="6864754" y="3708400"/>
              <a:ext cx="567267" cy="567267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46" name="그림 4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754" y="3708400"/>
              <a:ext cx="552213" cy="5522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0806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3">
            <a:extLst>
              <a:ext uri="{FF2B5EF4-FFF2-40B4-BE49-F238E27FC236}">
                <a16:creationId xmlns:a16="http://schemas.microsoft.com/office/drawing/2014/main" id="{1A4C9BD2-D1AB-4F07-A79B-539B2B565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897" y="1725539"/>
            <a:ext cx="2073508" cy="3686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그림 42" descr="전자기기, 모니터, 디스플레이, 컴퓨터이(가) 표시된 사진&#10;&#10;자동 생성된 설명">
            <a:extLst>
              <a:ext uri="{FF2B5EF4-FFF2-40B4-BE49-F238E27FC236}">
                <a16:creationId xmlns:a16="http://schemas.microsoft.com/office/drawing/2014/main" id="{B001D637-2CA1-4F66-82FC-801342A7C1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201" y="1293846"/>
            <a:ext cx="2241440" cy="4462777"/>
          </a:xfrm>
          <a:prstGeom prst="rect">
            <a:avLst/>
          </a:prstGeom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0C65D8AC-7952-4190-9D3C-9B2B96482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563" y="1695634"/>
            <a:ext cx="2089054" cy="371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직사각형 31">
            <a:extLst>
              <a:ext uri="{FF2B5EF4-FFF2-40B4-BE49-F238E27FC236}">
                <a16:creationId xmlns:a16="http://schemas.microsoft.com/office/drawing/2014/main" id="{E91AF577-8119-45DB-9305-9C6E19144BA2}"/>
              </a:ext>
            </a:extLst>
          </p:cNvPr>
          <p:cNvSpPr/>
          <p:nvPr/>
        </p:nvSpPr>
        <p:spPr>
          <a:xfrm>
            <a:off x="1753244" y="1845515"/>
            <a:ext cx="608215" cy="263129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266853" y="357447"/>
            <a:ext cx="6597901" cy="532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3B6DD0-CDCB-4700-BA3C-369A2B5ECFBC}"/>
              </a:ext>
            </a:extLst>
          </p:cNvPr>
          <p:cNvSpPr txBox="1"/>
          <p:nvPr/>
        </p:nvSpPr>
        <p:spPr>
          <a:xfrm>
            <a:off x="325045" y="448736"/>
            <a:ext cx="5082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zh-CN" altLang="en-US" b="1" dirty="0">
                <a:solidFill>
                  <a:schemeClr val="bg1"/>
                </a:solidFill>
              </a:rPr>
              <a:t>设置</a:t>
            </a:r>
            <a:r>
              <a:rPr lang="en-US" altLang="ko-KR" b="1" dirty="0">
                <a:solidFill>
                  <a:schemeClr val="bg1"/>
                </a:solidFill>
              </a:rPr>
              <a:t>KOK PLAY – </a:t>
            </a:r>
            <a:r>
              <a:rPr lang="zh-CN" altLang="en-US" b="1" dirty="0">
                <a:solidFill>
                  <a:schemeClr val="bg1"/>
                </a:solidFill>
              </a:rPr>
              <a:t>安卓</a:t>
            </a:r>
            <a:r>
              <a:rPr lang="en-US" altLang="zh-CN" b="1" dirty="0">
                <a:solidFill>
                  <a:schemeClr val="bg1"/>
                </a:solidFill>
              </a:rPr>
              <a:t>(</a:t>
            </a:r>
            <a:r>
              <a:rPr lang="en-US" altLang="ko-KR" dirty="0">
                <a:solidFill>
                  <a:schemeClr val="bg1"/>
                </a:solidFill>
                <a:latin typeface="+mj-lt"/>
                <a:ea typeface="나눔스퀘어" panose="020B0600000101010101" pitchFamily="50" charset="-127"/>
              </a:rPr>
              <a:t>Android) : </a:t>
            </a:r>
            <a:r>
              <a:rPr lang="zh-CN" altLang="en-US" dirty="0">
                <a:solidFill>
                  <a:schemeClr val="bg1"/>
                </a:solidFill>
                <a:latin typeface="+mj-lt"/>
                <a:ea typeface="나눔스퀘어" panose="020B0600000101010101" pitchFamily="50" charset="-127"/>
              </a:rPr>
              <a:t>谷歌商店下载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3" name="Picture 4">
            <a:extLst>
              <a:ext uri="{FF2B5EF4-FFF2-40B4-BE49-F238E27FC236}">
                <a16:creationId xmlns:a16="http://schemas.microsoft.com/office/drawing/2014/main" id="{05F75AF5-8688-471E-AA10-E1AE08D5A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745" y="1712091"/>
            <a:ext cx="2064818" cy="3671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직사각형 32">
            <a:extLst>
              <a:ext uri="{FF2B5EF4-FFF2-40B4-BE49-F238E27FC236}">
                <a16:creationId xmlns:a16="http://schemas.microsoft.com/office/drawing/2014/main" id="{DAB08773-20F5-4032-9E9C-FB15DC842628}"/>
              </a:ext>
            </a:extLst>
          </p:cNvPr>
          <p:cNvSpPr/>
          <p:nvPr/>
        </p:nvSpPr>
        <p:spPr>
          <a:xfrm>
            <a:off x="8318556" y="2741928"/>
            <a:ext cx="1943195" cy="350406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C046DB-3B1E-4D77-B290-F373345718F1}"/>
              </a:ext>
            </a:extLst>
          </p:cNvPr>
          <p:cNvSpPr txBox="1"/>
          <p:nvPr/>
        </p:nvSpPr>
        <p:spPr>
          <a:xfrm>
            <a:off x="8988726" y="6413087"/>
            <a:ext cx="31034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*</a:t>
            </a:r>
            <a:r>
              <a:rPr lang="zh-CN" altLang="en-US" sz="10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本说明书撰写基准为</a:t>
            </a:r>
            <a:r>
              <a:rPr lang="en-US" altLang="ko-KR" sz="10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ETH</a:t>
            </a:r>
            <a:r>
              <a:rPr lang="zh-CN" altLang="en-US" sz="10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ko-KR" altLang="en-US" sz="1000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BE699CA-3247-4B8B-BB02-757E5E4CEB81}"/>
              </a:ext>
            </a:extLst>
          </p:cNvPr>
          <p:cNvSpPr txBox="1"/>
          <p:nvPr/>
        </p:nvSpPr>
        <p:spPr>
          <a:xfrm>
            <a:off x="1543712" y="5908509"/>
            <a:ext cx="1912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/>
              <a:t>1. </a:t>
            </a:r>
            <a:r>
              <a:rPr lang="zh-CN" altLang="en-US" sz="1000" dirty="0"/>
              <a:t>在谷歌商店搜索“</a:t>
            </a:r>
            <a:r>
              <a:rPr lang="en-US" altLang="zh-CN" sz="1000" dirty="0"/>
              <a:t>KOKPLAY</a:t>
            </a:r>
            <a:r>
              <a:rPr lang="zh-CN" altLang="en-US" sz="1000" dirty="0"/>
              <a:t>”</a:t>
            </a:r>
            <a:endParaRPr lang="ko-KR" altLang="en-US" sz="1000" dirty="0"/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660CC605-B8F2-4A1A-9F3E-33CD496B6D8C}"/>
              </a:ext>
            </a:extLst>
          </p:cNvPr>
          <p:cNvSpPr/>
          <p:nvPr/>
        </p:nvSpPr>
        <p:spPr>
          <a:xfrm>
            <a:off x="4893712" y="2232199"/>
            <a:ext cx="2017937" cy="2046837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5161379-DA97-4DD8-81B4-FCE30858479B}"/>
              </a:ext>
            </a:extLst>
          </p:cNvPr>
          <p:cNvSpPr txBox="1"/>
          <p:nvPr/>
        </p:nvSpPr>
        <p:spPr>
          <a:xfrm>
            <a:off x="4655515" y="5908509"/>
            <a:ext cx="261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/>
              <a:t>2. </a:t>
            </a:r>
            <a:r>
              <a:rPr lang="zh-CN" altLang="en-US" sz="1000" dirty="0"/>
              <a:t>点击</a:t>
            </a:r>
            <a:r>
              <a:rPr lang="en-US" altLang="zh-CN" sz="1000" dirty="0"/>
              <a:t>KOK PLAY APP</a:t>
            </a:r>
            <a:endParaRPr lang="ko-KR" altLang="en-US" sz="1000" dirty="0"/>
          </a:p>
        </p:txBody>
      </p: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2F00512F-A7CF-46E3-B8C5-4E610917025B}"/>
              </a:ext>
            </a:extLst>
          </p:cNvPr>
          <p:cNvGrpSpPr/>
          <p:nvPr/>
        </p:nvGrpSpPr>
        <p:grpSpPr>
          <a:xfrm>
            <a:off x="9110173" y="3024552"/>
            <a:ext cx="359959" cy="359959"/>
            <a:chOff x="6864754" y="3708400"/>
            <a:chExt cx="567267" cy="567267"/>
          </a:xfrm>
        </p:grpSpPr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C5134338-9E1C-4681-8226-D36E8EFD0233}"/>
                </a:ext>
              </a:extLst>
            </p:cNvPr>
            <p:cNvSpPr/>
            <p:nvPr/>
          </p:nvSpPr>
          <p:spPr>
            <a:xfrm>
              <a:off x="6864754" y="3708400"/>
              <a:ext cx="567267" cy="567267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40" name="그림 39">
              <a:extLst>
                <a:ext uri="{FF2B5EF4-FFF2-40B4-BE49-F238E27FC236}">
                  <a16:creationId xmlns:a16="http://schemas.microsoft.com/office/drawing/2014/main" id="{1131AE81-3D55-4B5E-8C00-93D57D8A3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754" y="3708400"/>
              <a:ext cx="552213" cy="552213"/>
            </a:xfrm>
            <a:prstGeom prst="rect">
              <a:avLst/>
            </a:prstGeom>
          </p:spPr>
        </p:pic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7336AFD3-F681-43E9-B5CA-82AD73640F89}"/>
              </a:ext>
            </a:extLst>
          </p:cNvPr>
          <p:cNvSpPr txBox="1"/>
          <p:nvPr/>
        </p:nvSpPr>
        <p:spPr>
          <a:xfrm>
            <a:off x="7987499" y="5908509"/>
            <a:ext cx="261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/>
              <a:t>3. </a:t>
            </a:r>
            <a:r>
              <a:rPr lang="zh-CN" altLang="en-US" sz="1000" dirty="0"/>
              <a:t>点击下载</a:t>
            </a:r>
            <a:endParaRPr lang="ko-KR" altLang="en-US" sz="1000" dirty="0"/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B5EE291F-DD9C-4103-949F-E529713CD749}"/>
              </a:ext>
            </a:extLst>
          </p:cNvPr>
          <p:cNvGrpSpPr/>
          <p:nvPr/>
        </p:nvGrpSpPr>
        <p:grpSpPr>
          <a:xfrm>
            <a:off x="6486876" y="2484681"/>
            <a:ext cx="359959" cy="359959"/>
            <a:chOff x="6864754" y="3708400"/>
            <a:chExt cx="567267" cy="567267"/>
          </a:xfrm>
        </p:grpSpPr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843C4373-AD66-422D-8D63-592B46B23A5F}"/>
                </a:ext>
              </a:extLst>
            </p:cNvPr>
            <p:cNvSpPr/>
            <p:nvPr/>
          </p:nvSpPr>
          <p:spPr>
            <a:xfrm>
              <a:off x="6864754" y="3708400"/>
              <a:ext cx="567267" cy="567267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31" name="그림 30">
              <a:extLst>
                <a:ext uri="{FF2B5EF4-FFF2-40B4-BE49-F238E27FC236}">
                  <a16:creationId xmlns:a16="http://schemas.microsoft.com/office/drawing/2014/main" id="{B5FD3AEE-2F00-4A24-A153-7F3CEC4C6F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754" y="3708400"/>
              <a:ext cx="552213" cy="552213"/>
            </a:xfrm>
            <a:prstGeom prst="rect">
              <a:avLst/>
            </a:prstGeom>
          </p:spPr>
        </p:pic>
      </p:grpSp>
      <p:pic>
        <p:nvPicPr>
          <p:cNvPr id="44" name="그림 43" descr="전자기기, 모니터, 디스플레이, 컴퓨터이(가) 표시된 사진&#10;&#10;자동 생성된 설명">
            <a:extLst>
              <a:ext uri="{FF2B5EF4-FFF2-40B4-BE49-F238E27FC236}">
                <a16:creationId xmlns:a16="http://schemas.microsoft.com/office/drawing/2014/main" id="{908E1A75-3349-42F8-86D5-70572B149A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779" y="1293846"/>
            <a:ext cx="2241440" cy="4462777"/>
          </a:xfrm>
          <a:prstGeom prst="rect">
            <a:avLst/>
          </a:prstGeom>
        </p:spPr>
      </p:pic>
      <p:pic>
        <p:nvPicPr>
          <p:cNvPr id="42" name="그림 41" descr="전자기기, 모니터, 디스플레이, 컴퓨터이(가) 표시된 사진&#10;&#10;자동 생성된 설명">
            <a:extLst>
              <a:ext uri="{FF2B5EF4-FFF2-40B4-BE49-F238E27FC236}">
                <a16:creationId xmlns:a16="http://schemas.microsoft.com/office/drawing/2014/main" id="{325F5C19-0FA1-4735-BE1A-5AE3296B02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623" y="1293846"/>
            <a:ext cx="2241440" cy="446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816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8" t="9435" r="18735" b="14585"/>
          <a:stretch/>
        </p:blipFill>
        <p:spPr>
          <a:xfrm>
            <a:off x="809103" y="1810410"/>
            <a:ext cx="2090252" cy="38764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F027871-891E-4ABD-B817-73911ECF02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532" y="1842215"/>
            <a:ext cx="2093320" cy="3721460"/>
          </a:xfrm>
          <a:prstGeom prst="rect">
            <a:avLst/>
          </a:prstGeom>
        </p:spPr>
      </p:pic>
      <p:pic>
        <p:nvPicPr>
          <p:cNvPr id="17" name="그림 16" descr="전자기기, 모니터, 디스플레이, 컴퓨터이(가) 표시된 사진&#10;&#10;자동 생성된 설명">
            <a:extLst>
              <a:ext uri="{FF2B5EF4-FFF2-40B4-BE49-F238E27FC236}">
                <a16:creationId xmlns:a16="http://schemas.microsoft.com/office/drawing/2014/main" id="{19A72517-1807-4694-B25C-56C2C5F9A6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54" y="1461027"/>
            <a:ext cx="2241440" cy="4462777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266854" y="357447"/>
            <a:ext cx="6175510" cy="532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2E6AC6-BB81-4925-8DE3-FBA7487DE9EC}"/>
              </a:ext>
            </a:extLst>
          </p:cNvPr>
          <p:cNvSpPr txBox="1"/>
          <p:nvPr/>
        </p:nvSpPr>
        <p:spPr>
          <a:xfrm>
            <a:off x="6927271" y="1553622"/>
            <a:ext cx="4867038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1. </a:t>
            </a:r>
            <a:r>
              <a:rPr lang="zh-CN" altLang="en-US" sz="1100" dirty="0"/>
              <a:t>点击推荐人微信或文字信息的链接网址。</a:t>
            </a:r>
            <a:endParaRPr lang="en-US" altLang="ko-KR" sz="1100" dirty="0">
              <a:ea typeface="나눔스퀘어" panose="020B0600000101010101" pitchFamily="50" charset="-127"/>
            </a:endParaRPr>
          </a:p>
          <a:p>
            <a:r>
              <a:rPr lang="en-US" altLang="ko-KR" sz="1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</a:t>
            </a:r>
            <a:r>
              <a:rPr lang="zh-CN" altLang="en-US" sz="1100" dirty="0"/>
              <a:t>（安装时可能会跳出“此为来源不明的</a:t>
            </a:r>
            <a:r>
              <a:rPr lang="en-US" altLang="zh-CN" sz="1100" dirty="0"/>
              <a:t>APP</a:t>
            </a:r>
            <a:r>
              <a:rPr lang="zh-CN" altLang="en-US" sz="1100" dirty="0"/>
              <a:t>”。</a:t>
            </a:r>
            <a:endParaRPr lang="en-US" altLang="zh-CN" sz="1100" dirty="0"/>
          </a:p>
          <a:p>
            <a:r>
              <a:rPr lang="en-US" altLang="zh-CN" sz="1100" dirty="0"/>
              <a:t>     </a:t>
            </a:r>
            <a:r>
              <a:rPr lang="zh-CN" altLang="en-US" sz="1100" dirty="0"/>
              <a:t>请至“手机</a:t>
            </a:r>
            <a:r>
              <a:rPr lang="en-US" altLang="ko-KR" sz="1100" dirty="0"/>
              <a:t>&gt;</a:t>
            </a:r>
            <a:r>
              <a:rPr lang="zh-CN" altLang="en-US" sz="1100" dirty="0"/>
              <a:t>设置”确认“此为来源不明的</a:t>
            </a:r>
            <a:r>
              <a:rPr lang="en-US" altLang="zh-CN" sz="1100" dirty="0"/>
              <a:t>APP</a:t>
            </a:r>
            <a:r>
              <a:rPr lang="zh-CN" altLang="en-US" sz="1100" dirty="0"/>
              <a:t>”按键是否为</a:t>
            </a:r>
            <a:r>
              <a:rPr lang="en-US" altLang="zh-CN" sz="1100" dirty="0"/>
              <a:t>ON</a:t>
            </a:r>
            <a:r>
              <a:rPr lang="zh-CN" altLang="en-US" sz="1100" dirty="0"/>
              <a:t>。</a:t>
            </a:r>
            <a:endParaRPr lang="en-US" altLang="ko-KR" sz="1100" dirty="0"/>
          </a:p>
          <a:p>
            <a:pPr>
              <a:lnSpc>
                <a:spcPct val="200000"/>
              </a:lnSpc>
            </a:pP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2. </a:t>
            </a:r>
            <a:r>
              <a:rPr lang="zh-CN" altLang="en-US" sz="1100" dirty="0"/>
              <a:t>确认</a:t>
            </a:r>
            <a:r>
              <a:rPr lang="en-US" altLang="zh-CN" sz="1100" dirty="0"/>
              <a:t>KOK</a:t>
            </a:r>
            <a:r>
              <a:rPr lang="zh-CN" altLang="en-US" sz="1100" dirty="0"/>
              <a:t>是否安装完成。点击</a:t>
            </a:r>
            <a:r>
              <a:rPr lang="en-US" altLang="zh-CN" sz="1100" dirty="0"/>
              <a:t>KOK APP</a:t>
            </a:r>
            <a:r>
              <a:rPr lang="zh-CN" altLang="en-US" sz="1100" dirty="0"/>
              <a:t>后再点击“打开”即可打开</a:t>
            </a:r>
            <a:r>
              <a:rPr lang="en-US" altLang="ko-KR" sz="1100" dirty="0"/>
              <a:t>OS</a:t>
            </a:r>
            <a:r>
              <a:rPr lang="zh-CN" altLang="en-US" sz="1100" dirty="0"/>
              <a:t>画面。</a:t>
            </a:r>
            <a:endParaRPr lang="en-US" altLang="ko-KR" sz="1100" dirty="0"/>
          </a:p>
          <a:p>
            <a:pPr>
              <a:lnSpc>
                <a:spcPct val="200000"/>
              </a:lnSpc>
            </a:pP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3. </a:t>
            </a:r>
            <a:r>
              <a:rPr lang="zh-CN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点击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“Android”</a:t>
            </a:r>
            <a:endParaRPr lang="ko-KR" altLang="en-US" sz="11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3B6DD0-CDCB-4700-BA3C-369A2B5ECFBC}"/>
              </a:ext>
            </a:extLst>
          </p:cNvPr>
          <p:cNvSpPr txBox="1"/>
          <p:nvPr/>
        </p:nvSpPr>
        <p:spPr>
          <a:xfrm>
            <a:off x="325045" y="448736"/>
            <a:ext cx="3469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zh-CN" altLang="en-US" b="1" dirty="0">
                <a:solidFill>
                  <a:schemeClr val="bg1"/>
                </a:solidFill>
              </a:rPr>
              <a:t>设置</a:t>
            </a:r>
            <a:r>
              <a:rPr lang="en-US" altLang="ko-KR" b="1" dirty="0">
                <a:solidFill>
                  <a:schemeClr val="bg1"/>
                </a:solidFill>
              </a:rPr>
              <a:t>KOK PLAY – </a:t>
            </a:r>
            <a:r>
              <a:rPr lang="zh-CN" altLang="en-US" b="1" dirty="0">
                <a:solidFill>
                  <a:schemeClr val="bg1"/>
                </a:solidFill>
              </a:rPr>
              <a:t>安卓</a:t>
            </a:r>
            <a:r>
              <a:rPr lang="en-US" altLang="ko-KR" dirty="0">
                <a:solidFill>
                  <a:schemeClr val="bg1"/>
                </a:solidFill>
                <a:latin typeface="+mj-lt"/>
              </a:rPr>
              <a:t>(</a:t>
            </a:r>
            <a:r>
              <a:rPr lang="en-US" altLang="ko-KR" dirty="0">
                <a:solidFill>
                  <a:schemeClr val="bg1"/>
                </a:solidFill>
                <a:latin typeface="+mj-lt"/>
                <a:ea typeface="나눔스퀘어" panose="020B0600000101010101" pitchFamily="50" charset="-127"/>
              </a:rPr>
              <a:t>Android)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2E6AC6-BB81-4925-8DE3-FBA7487DE9EC}"/>
              </a:ext>
            </a:extLst>
          </p:cNvPr>
          <p:cNvSpPr txBox="1"/>
          <p:nvPr/>
        </p:nvSpPr>
        <p:spPr>
          <a:xfrm>
            <a:off x="7087526" y="3186606"/>
            <a:ext cx="28392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>
                <a:solidFill>
                  <a:srgbClr val="FF7F7E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*</a:t>
            </a:r>
            <a:r>
              <a:rPr lang="zh-CN" altLang="en-US" sz="1100" dirty="0">
                <a:solidFill>
                  <a:srgbClr val="FF7F7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安卓手机和</a:t>
            </a:r>
            <a:r>
              <a:rPr lang="en-US" altLang="zh-CN" sz="1100" dirty="0">
                <a:solidFill>
                  <a:srgbClr val="FF7F7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iPhone</a:t>
            </a:r>
            <a:r>
              <a:rPr lang="zh-CN" altLang="en-US" sz="1100" dirty="0">
                <a:solidFill>
                  <a:srgbClr val="FF7F7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可通过网站下载</a:t>
            </a:r>
            <a:r>
              <a:rPr lang="en-US" altLang="zh-CN" sz="1100" dirty="0">
                <a:solidFill>
                  <a:srgbClr val="FF7F7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KOK</a:t>
            </a:r>
            <a:r>
              <a:rPr lang="zh-CN" altLang="en-US" sz="1100" dirty="0">
                <a:solidFill>
                  <a:srgbClr val="FF7F7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ko-KR" altLang="en-US" sz="1100" dirty="0">
              <a:solidFill>
                <a:srgbClr val="FF7F7E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4067523" y="3895062"/>
            <a:ext cx="1490437" cy="354366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" name="그룹 14"/>
          <p:cNvGrpSpPr/>
          <p:nvPr/>
        </p:nvGrpSpPr>
        <p:grpSpPr>
          <a:xfrm>
            <a:off x="4804382" y="4106776"/>
            <a:ext cx="379848" cy="379848"/>
            <a:chOff x="6864754" y="3708400"/>
            <a:chExt cx="567267" cy="567267"/>
          </a:xfrm>
        </p:grpSpPr>
        <p:sp>
          <p:nvSpPr>
            <p:cNvPr id="13" name="타원 12"/>
            <p:cNvSpPr/>
            <p:nvPr/>
          </p:nvSpPr>
          <p:spPr>
            <a:xfrm>
              <a:off x="6864754" y="3708400"/>
              <a:ext cx="567267" cy="567267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754" y="3708400"/>
              <a:ext cx="552213" cy="552213"/>
            </a:xfrm>
            <a:prstGeom prst="rect">
              <a:avLst/>
            </a:prstGeom>
          </p:spPr>
        </p:pic>
      </p:grpSp>
      <p:sp>
        <p:nvSpPr>
          <p:cNvPr id="25" name="직사각형 24"/>
          <p:cNvSpPr/>
          <p:nvPr/>
        </p:nvSpPr>
        <p:spPr>
          <a:xfrm>
            <a:off x="990684" y="3448216"/>
            <a:ext cx="1697575" cy="578564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9" name="그룹 18"/>
          <p:cNvGrpSpPr/>
          <p:nvPr/>
        </p:nvGrpSpPr>
        <p:grpSpPr>
          <a:xfrm>
            <a:off x="1968125" y="3849586"/>
            <a:ext cx="379848" cy="379848"/>
            <a:chOff x="6864754" y="3708400"/>
            <a:chExt cx="567267" cy="567267"/>
          </a:xfrm>
        </p:grpSpPr>
        <p:sp>
          <p:nvSpPr>
            <p:cNvPr id="20" name="타원 19"/>
            <p:cNvSpPr/>
            <p:nvPr/>
          </p:nvSpPr>
          <p:spPr>
            <a:xfrm>
              <a:off x="6864754" y="3708400"/>
              <a:ext cx="567267" cy="567267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21" name="그림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754" y="3708400"/>
              <a:ext cx="552213" cy="552213"/>
            </a:xfrm>
            <a:prstGeom prst="rect">
              <a:avLst/>
            </a:prstGeom>
          </p:spPr>
        </p:pic>
      </p:grpSp>
      <p:pic>
        <p:nvPicPr>
          <p:cNvPr id="24" name="그림 23" descr="전자기기, 모니터, 디스플레이, 컴퓨터이(가) 표시된 사진&#10;&#10;자동 생성된 설명">
            <a:extLst>
              <a:ext uri="{FF2B5EF4-FFF2-40B4-BE49-F238E27FC236}">
                <a16:creationId xmlns:a16="http://schemas.microsoft.com/office/drawing/2014/main" id="{8CA58457-F48E-4963-A5FF-F4DB020254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685" y="1461027"/>
            <a:ext cx="2241440" cy="446277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7C046DB-3B1E-4D77-B290-F373345718F1}"/>
              </a:ext>
            </a:extLst>
          </p:cNvPr>
          <p:cNvSpPr txBox="1"/>
          <p:nvPr/>
        </p:nvSpPr>
        <p:spPr>
          <a:xfrm>
            <a:off x="8988726" y="6413087"/>
            <a:ext cx="31034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*</a:t>
            </a:r>
            <a:r>
              <a:rPr lang="zh-CN" altLang="en-US" sz="10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本说明书撰写基准为</a:t>
            </a:r>
            <a:r>
              <a:rPr lang="en-US" altLang="ko-KR" sz="10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ETH</a:t>
            </a:r>
            <a:r>
              <a:rPr lang="zh-CN" altLang="en-US" sz="10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ko-KR" altLang="en-US" sz="1000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54179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8" t="8500" r="17824" b="14207"/>
          <a:stretch/>
        </p:blipFill>
        <p:spPr>
          <a:xfrm>
            <a:off x="1430593" y="1808499"/>
            <a:ext cx="2086198" cy="3888691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2" t="8335" r="18286" b="15805"/>
          <a:stretch/>
        </p:blipFill>
        <p:spPr>
          <a:xfrm>
            <a:off x="8729074" y="1875863"/>
            <a:ext cx="2090058" cy="3872153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4" t="8781" r="18113" b="14770"/>
          <a:stretch/>
        </p:blipFill>
        <p:spPr>
          <a:xfrm>
            <a:off x="5043252" y="1875863"/>
            <a:ext cx="2119293" cy="3872755"/>
          </a:xfrm>
          <a:prstGeom prst="rect">
            <a:avLst/>
          </a:prstGeom>
        </p:spPr>
      </p:pic>
      <p:pic>
        <p:nvPicPr>
          <p:cNvPr id="26" name="그림 25" descr="전자기기, 모니터, 디스플레이, 컴퓨터이(가) 표시된 사진&#10;&#10;자동 생성된 설명">
            <a:extLst>
              <a:ext uri="{FF2B5EF4-FFF2-40B4-BE49-F238E27FC236}">
                <a16:creationId xmlns:a16="http://schemas.microsoft.com/office/drawing/2014/main" id="{11017AD5-BD97-45D7-A5B3-7D35F5E36F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834" y="1498732"/>
            <a:ext cx="2211111" cy="4402392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266854" y="357447"/>
            <a:ext cx="6175510" cy="532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3B6DD0-CDCB-4700-BA3C-369A2B5ECFBC}"/>
              </a:ext>
            </a:extLst>
          </p:cNvPr>
          <p:cNvSpPr txBox="1"/>
          <p:nvPr/>
        </p:nvSpPr>
        <p:spPr>
          <a:xfrm>
            <a:off x="325045" y="448736"/>
            <a:ext cx="3469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zh-CN" altLang="en-US" b="1" dirty="0">
                <a:solidFill>
                  <a:schemeClr val="bg1"/>
                </a:solidFill>
              </a:rPr>
              <a:t>设置</a:t>
            </a:r>
            <a:r>
              <a:rPr lang="en-US" altLang="ko-KR" b="1" dirty="0">
                <a:solidFill>
                  <a:schemeClr val="bg1"/>
                </a:solidFill>
              </a:rPr>
              <a:t>KOK PLAY – </a:t>
            </a:r>
            <a:r>
              <a:rPr lang="zh-CN" altLang="en-US" b="1" dirty="0">
                <a:solidFill>
                  <a:schemeClr val="bg1"/>
                </a:solidFill>
              </a:rPr>
              <a:t>安卓</a:t>
            </a:r>
            <a:r>
              <a:rPr lang="en-US" altLang="ko-KR" dirty="0">
                <a:solidFill>
                  <a:schemeClr val="bg1"/>
                </a:solidFill>
                <a:latin typeface="+mj-lt"/>
              </a:rPr>
              <a:t>(</a:t>
            </a:r>
            <a:r>
              <a:rPr lang="en-US" altLang="ko-KR" dirty="0">
                <a:solidFill>
                  <a:schemeClr val="bg1"/>
                </a:solidFill>
                <a:latin typeface="+mj-lt"/>
                <a:ea typeface="나눔스퀘어" panose="020B0600000101010101" pitchFamily="50" charset="-127"/>
              </a:rPr>
              <a:t>Android)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5148837" y="2561664"/>
            <a:ext cx="1938366" cy="2312895"/>
          </a:xfrm>
          <a:prstGeom prst="rect">
            <a:avLst/>
          </a:prstGeom>
          <a:noFill/>
          <a:ln w="25400" cap="rnd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5293421" y="4155141"/>
            <a:ext cx="274365" cy="243147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" name="그룹 14"/>
          <p:cNvGrpSpPr/>
          <p:nvPr/>
        </p:nvGrpSpPr>
        <p:grpSpPr>
          <a:xfrm>
            <a:off x="5245653" y="4427955"/>
            <a:ext cx="359959" cy="359959"/>
            <a:chOff x="6864754" y="3708400"/>
            <a:chExt cx="567267" cy="567267"/>
          </a:xfrm>
        </p:grpSpPr>
        <p:sp>
          <p:nvSpPr>
            <p:cNvPr id="13" name="타원 12"/>
            <p:cNvSpPr/>
            <p:nvPr/>
          </p:nvSpPr>
          <p:spPr>
            <a:xfrm>
              <a:off x="6864754" y="3708400"/>
              <a:ext cx="567267" cy="567267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754" y="3708400"/>
              <a:ext cx="552213" cy="552213"/>
            </a:xfrm>
            <a:prstGeom prst="rect">
              <a:avLst/>
            </a:prstGeom>
          </p:spPr>
        </p:pic>
      </p:grpSp>
      <p:pic>
        <p:nvPicPr>
          <p:cNvPr id="24" name="그림 23" descr="전자기기, 모니터, 디스플레이, 컴퓨터이(가) 표시된 사진&#10;&#10;자동 생성된 설명">
            <a:extLst>
              <a:ext uri="{FF2B5EF4-FFF2-40B4-BE49-F238E27FC236}">
                <a16:creationId xmlns:a16="http://schemas.microsoft.com/office/drawing/2014/main" id="{94C9D394-97D6-49D6-935E-3EE5B7E83B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851" y="1498732"/>
            <a:ext cx="2211111" cy="4402392"/>
          </a:xfrm>
          <a:prstGeom prst="rect">
            <a:avLst/>
          </a:prstGeom>
        </p:spPr>
      </p:pic>
      <p:pic>
        <p:nvPicPr>
          <p:cNvPr id="16" name="그림 15" descr="전자기기, 모니터, 디스플레이, 컴퓨터이(가) 표시된 사진&#10;&#10;자동 생성된 설명">
            <a:extLst>
              <a:ext uri="{FF2B5EF4-FFF2-40B4-BE49-F238E27FC236}">
                <a16:creationId xmlns:a16="http://schemas.microsoft.com/office/drawing/2014/main" id="{7F1DC2B4-46D2-4CB9-97F5-3B2A4BA702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868" y="1498732"/>
            <a:ext cx="2211111" cy="4402392"/>
          </a:xfrm>
          <a:prstGeom prst="rect">
            <a:avLst/>
          </a:prstGeom>
        </p:spPr>
      </p:pic>
      <p:sp>
        <p:nvSpPr>
          <p:cNvPr id="25" name="직사각형 24"/>
          <p:cNvSpPr/>
          <p:nvPr/>
        </p:nvSpPr>
        <p:spPr>
          <a:xfrm>
            <a:off x="1495380" y="4553339"/>
            <a:ext cx="1961604" cy="448565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9" name="그룹 18"/>
          <p:cNvGrpSpPr/>
          <p:nvPr/>
        </p:nvGrpSpPr>
        <p:grpSpPr>
          <a:xfrm>
            <a:off x="3097025" y="4890118"/>
            <a:ext cx="359959" cy="359959"/>
            <a:chOff x="6864754" y="3708400"/>
            <a:chExt cx="567267" cy="567267"/>
          </a:xfrm>
        </p:grpSpPr>
        <p:sp>
          <p:nvSpPr>
            <p:cNvPr id="20" name="타원 19"/>
            <p:cNvSpPr/>
            <p:nvPr/>
          </p:nvSpPr>
          <p:spPr>
            <a:xfrm>
              <a:off x="6864754" y="3708400"/>
              <a:ext cx="567267" cy="567267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21" name="그림 2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754" y="3708400"/>
              <a:ext cx="552213" cy="552213"/>
            </a:xfrm>
            <a:prstGeom prst="rect">
              <a:avLst/>
            </a:prstGeom>
          </p:spPr>
        </p:pic>
      </p:grpSp>
      <p:sp>
        <p:nvSpPr>
          <p:cNvPr id="2" name="직사각형 1"/>
          <p:cNvSpPr/>
          <p:nvPr/>
        </p:nvSpPr>
        <p:spPr>
          <a:xfrm>
            <a:off x="3668275" y="6146971"/>
            <a:ext cx="55481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100" dirty="0"/>
              <a:t>安装时可能会跳出“此为来源不明的</a:t>
            </a:r>
            <a:r>
              <a:rPr lang="en-US" altLang="zh-CN" sz="1100" dirty="0"/>
              <a:t>APP</a:t>
            </a:r>
            <a:r>
              <a:rPr lang="zh-CN" altLang="en-US" sz="1100" dirty="0"/>
              <a:t>”。</a:t>
            </a:r>
            <a:endParaRPr lang="en-US" altLang="zh-CN" sz="1100" dirty="0"/>
          </a:p>
          <a:p>
            <a:pPr algn="ctr"/>
            <a:r>
              <a:rPr lang="en-US" altLang="zh-CN" sz="1100" dirty="0"/>
              <a:t>     </a:t>
            </a:r>
            <a:r>
              <a:rPr lang="zh-CN" altLang="en-US" sz="1100" dirty="0"/>
              <a:t>请至“手机</a:t>
            </a:r>
            <a:r>
              <a:rPr lang="en-US" altLang="ko-KR" sz="1100" dirty="0"/>
              <a:t>&gt;</a:t>
            </a:r>
            <a:r>
              <a:rPr lang="zh-CN" altLang="en-US" sz="1100" dirty="0"/>
              <a:t>设置”确认“此为来源不明的</a:t>
            </a:r>
            <a:r>
              <a:rPr lang="en-US" altLang="zh-CN" sz="1100" dirty="0"/>
              <a:t>APP</a:t>
            </a:r>
            <a:r>
              <a:rPr lang="zh-CN" altLang="en-US" sz="1100" dirty="0"/>
              <a:t>”按键是否为</a:t>
            </a:r>
            <a:r>
              <a:rPr lang="en-US" altLang="zh-CN" sz="1100" dirty="0"/>
              <a:t>ON</a:t>
            </a:r>
            <a:r>
              <a:rPr lang="zh-CN" altLang="en-US" sz="1100" dirty="0"/>
              <a:t>。</a:t>
            </a:r>
            <a:endParaRPr lang="en-US" altLang="ko-KR" sz="1100" dirty="0"/>
          </a:p>
        </p:txBody>
      </p:sp>
    </p:spTree>
    <p:extLst>
      <p:ext uri="{BB962C8B-B14F-4D97-AF65-F5344CB8AC3E}">
        <p14:creationId xmlns:p14="http://schemas.microsoft.com/office/powerpoint/2010/main" val="2731197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813" y="1557445"/>
            <a:ext cx="2017552" cy="3588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그림 46" descr="전자기기, 모니터, 컴퓨터, 디스플레이이(가) 표시된 사진&#10;&#10;자동 생성된 설명">
            <a:extLst>
              <a:ext uri="{FF2B5EF4-FFF2-40B4-BE49-F238E27FC236}">
                <a16:creationId xmlns:a16="http://schemas.microsoft.com/office/drawing/2014/main" id="{7CBF5151-EEBD-4990-A30F-62EEDD3C8C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328" y="1130945"/>
            <a:ext cx="2258523" cy="451968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289" y="1535652"/>
            <a:ext cx="2069856" cy="3681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그림 45" descr="전자기기, 모니터, 컴퓨터, 디스플레이이(가) 표시된 사진&#10;&#10;자동 생성된 설명">
            <a:extLst>
              <a:ext uri="{FF2B5EF4-FFF2-40B4-BE49-F238E27FC236}">
                <a16:creationId xmlns:a16="http://schemas.microsoft.com/office/drawing/2014/main" id="{9372A3C1-36C8-416E-B945-58D60587E5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701" y="1195692"/>
            <a:ext cx="2258523" cy="451968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2" t="9118" r="5466" b="16195"/>
          <a:stretch/>
        </p:blipFill>
        <p:spPr>
          <a:xfrm>
            <a:off x="3564266" y="1608332"/>
            <a:ext cx="2066376" cy="3641372"/>
          </a:xfrm>
          <a:prstGeom prst="rect">
            <a:avLst/>
          </a:prstGeom>
        </p:spPr>
      </p:pic>
      <p:pic>
        <p:nvPicPr>
          <p:cNvPr id="45" name="그림 44" descr="전자기기, 모니터, 컴퓨터, 디스플레이이(가) 표시된 사진&#10;&#10;자동 생성된 설명">
            <a:extLst>
              <a:ext uri="{FF2B5EF4-FFF2-40B4-BE49-F238E27FC236}">
                <a16:creationId xmlns:a16="http://schemas.microsoft.com/office/drawing/2014/main" id="{DD09F7E5-E611-4A27-A8D6-6E70CC6DBD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073" y="1199789"/>
            <a:ext cx="2258523" cy="451968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9" t="9132" r="5509" b="16236"/>
          <a:stretch/>
        </p:blipFill>
        <p:spPr>
          <a:xfrm>
            <a:off x="635270" y="1605324"/>
            <a:ext cx="2040990" cy="3657464"/>
          </a:xfrm>
          <a:prstGeom prst="rect">
            <a:avLst/>
          </a:prstGeom>
        </p:spPr>
      </p:pic>
      <p:pic>
        <p:nvPicPr>
          <p:cNvPr id="7" name="그림 6" descr="전자기기, 모니터, 컴퓨터, 디스플레이이(가) 표시된 사진&#10;&#10;자동 생성된 설명">
            <a:extLst>
              <a:ext uri="{FF2B5EF4-FFF2-40B4-BE49-F238E27FC236}">
                <a16:creationId xmlns:a16="http://schemas.microsoft.com/office/drawing/2014/main" id="{2BD9318B-2BC7-41F3-A9FB-49692A66E2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45" y="1199789"/>
            <a:ext cx="2258523" cy="45196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2E6AC6-BB81-4925-8DE3-FBA7487DE9EC}"/>
              </a:ext>
            </a:extLst>
          </p:cNvPr>
          <p:cNvSpPr txBox="1"/>
          <p:nvPr/>
        </p:nvSpPr>
        <p:spPr>
          <a:xfrm>
            <a:off x="1226685" y="6076614"/>
            <a:ext cx="3281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1100">
                <a:latin typeface="나눔스퀘어" panose="020B0600000101010101" pitchFamily="50" charset="-127"/>
                <a:ea typeface="나눔스퀘어" panose="020B0600000101010101" pitchFamily="50" charset="-127"/>
              </a:defRPr>
            </a:lvl1pPr>
          </a:lstStyle>
          <a:p>
            <a:r>
              <a:rPr lang="en-US" altLang="ko-KR" sz="1200" dirty="0"/>
              <a:t>1. </a:t>
            </a:r>
            <a:r>
              <a:rPr lang="zh-CN" altLang="en-US" sz="1200" dirty="0"/>
              <a:t>点击推荐人微信或文字信息内的链接网址。</a:t>
            </a:r>
            <a:endParaRPr lang="en-US" altLang="ko-KR" sz="12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32E6AC6-BB81-4925-8DE3-FBA7487DE9EC}"/>
              </a:ext>
            </a:extLst>
          </p:cNvPr>
          <p:cNvSpPr txBox="1"/>
          <p:nvPr/>
        </p:nvSpPr>
        <p:spPr>
          <a:xfrm>
            <a:off x="7116104" y="5991976"/>
            <a:ext cx="3425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2. </a:t>
            </a:r>
            <a:r>
              <a: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安装时可能会跳出“此为来源不明的</a:t>
            </a:r>
            <a:r>
              <a:rPr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APP</a:t>
            </a:r>
            <a:r>
              <a: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”。</a:t>
            </a:r>
            <a:endParaRPr lang="en-US" altLang="zh-CN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点击“设置”，再点击</a:t>
            </a:r>
            <a:r>
              <a:rPr lang="en-US" altLang="ko-KR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iOS</a:t>
            </a:r>
            <a:r>
              <a: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ko-KR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endParaRPr lang="en-US" altLang="ko-KR" sz="12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6874883" y="4897659"/>
            <a:ext cx="1345515" cy="292008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/>
          <p:cNvSpPr/>
          <p:nvPr/>
        </p:nvSpPr>
        <p:spPr>
          <a:xfrm>
            <a:off x="828963" y="3158794"/>
            <a:ext cx="1414793" cy="385856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2" name="그룹 21"/>
          <p:cNvGrpSpPr/>
          <p:nvPr/>
        </p:nvGrpSpPr>
        <p:grpSpPr>
          <a:xfrm>
            <a:off x="1866213" y="3235563"/>
            <a:ext cx="359959" cy="359959"/>
            <a:chOff x="6864754" y="3708400"/>
            <a:chExt cx="567267" cy="567267"/>
          </a:xfrm>
        </p:grpSpPr>
        <p:sp>
          <p:nvSpPr>
            <p:cNvPr id="26" name="타원 25"/>
            <p:cNvSpPr/>
            <p:nvPr/>
          </p:nvSpPr>
          <p:spPr>
            <a:xfrm>
              <a:off x="6864754" y="3708400"/>
              <a:ext cx="567267" cy="567267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28" name="그림 2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754" y="3708400"/>
              <a:ext cx="552213" cy="552213"/>
            </a:xfrm>
            <a:prstGeom prst="rect">
              <a:avLst/>
            </a:prstGeom>
          </p:spPr>
        </p:pic>
      </p:grpSp>
      <p:sp>
        <p:nvSpPr>
          <p:cNvPr id="36" name="직사각형 35"/>
          <p:cNvSpPr/>
          <p:nvPr/>
        </p:nvSpPr>
        <p:spPr>
          <a:xfrm>
            <a:off x="3837271" y="3034697"/>
            <a:ext cx="1518495" cy="712177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7" name="그룹 36"/>
          <p:cNvGrpSpPr/>
          <p:nvPr/>
        </p:nvGrpSpPr>
        <p:grpSpPr>
          <a:xfrm>
            <a:off x="4930599" y="3644083"/>
            <a:ext cx="359959" cy="359959"/>
            <a:chOff x="6864754" y="3708400"/>
            <a:chExt cx="567267" cy="567267"/>
          </a:xfrm>
        </p:grpSpPr>
        <p:sp>
          <p:nvSpPr>
            <p:cNvPr id="38" name="타원 37"/>
            <p:cNvSpPr/>
            <p:nvPr/>
          </p:nvSpPr>
          <p:spPr>
            <a:xfrm>
              <a:off x="6864754" y="3708400"/>
              <a:ext cx="567267" cy="567267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39" name="그림 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754" y="3708400"/>
              <a:ext cx="552213" cy="552213"/>
            </a:xfrm>
            <a:prstGeom prst="rect">
              <a:avLst/>
            </a:prstGeom>
          </p:spPr>
        </p:pic>
      </p:grpSp>
      <p:sp>
        <p:nvSpPr>
          <p:cNvPr id="40" name="직사각형 39"/>
          <p:cNvSpPr/>
          <p:nvPr/>
        </p:nvSpPr>
        <p:spPr>
          <a:xfrm>
            <a:off x="266854" y="357447"/>
            <a:ext cx="6175510" cy="53201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83B6DD0-CDCB-4700-BA3C-369A2B5ECFBC}"/>
              </a:ext>
            </a:extLst>
          </p:cNvPr>
          <p:cNvSpPr txBox="1"/>
          <p:nvPr/>
        </p:nvSpPr>
        <p:spPr>
          <a:xfrm>
            <a:off x="325045" y="448736"/>
            <a:ext cx="3326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zh-CN" altLang="en-US" b="1" dirty="0">
                <a:solidFill>
                  <a:schemeClr val="bg1"/>
                </a:solidFill>
              </a:rPr>
              <a:t>设置</a:t>
            </a:r>
            <a:r>
              <a:rPr lang="en-US" altLang="ko-KR" b="1" dirty="0">
                <a:solidFill>
                  <a:schemeClr val="bg1"/>
                </a:solidFill>
              </a:rPr>
              <a:t>KOK PLAY – </a:t>
            </a:r>
            <a:r>
              <a:rPr lang="en-US" altLang="zh-CN" b="1" dirty="0">
                <a:solidFill>
                  <a:schemeClr val="bg1"/>
                </a:solidFill>
              </a:rPr>
              <a:t>iPhone</a:t>
            </a:r>
            <a:r>
              <a:rPr lang="en-US" altLang="ko-KR" b="1" dirty="0">
                <a:solidFill>
                  <a:schemeClr val="bg1"/>
                </a:solidFill>
              </a:rPr>
              <a:t>(iOS)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pSp>
        <p:nvGrpSpPr>
          <p:cNvPr id="30" name="그룹 29"/>
          <p:cNvGrpSpPr/>
          <p:nvPr/>
        </p:nvGrpSpPr>
        <p:grpSpPr>
          <a:xfrm>
            <a:off x="7714884" y="5167889"/>
            <a:ext cx="359959" cy="359959"/>
            <a:chOff x="6864754" y="3708400"/>
            <a:chExt cx="567267" cy="567267"/>
          </a:xfrm>
        </p:grpSpPr>
        <p:sp>
          <p:nvSpPr>
            <p:cNvPr id="33" name="타원 32"/>
            <p:cNvSpPr/>
            <p:nvPr/>
          </p:nvSpPr>
          <p:spPr>
            <a:xfrm>
              <a:off x="6864754" y="3708400"/>
              <a:ext cx="567267" cy="567267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34" name="그림 3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754" y="3708400"/>
              <a:ext cx="552213" cy="552213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132E6AC6-BB81-4925-8DE3-FBA7487DE9EC}"/>
              </a:ext>
            </a:extLst>
          </p:cNvPr>
          <p:cNvSpPr txBox="1"/>
          <p:nvPr/>
        </p:nvSpPr>
        <p:spPr>
          <a:xfrm>
            <a:off x="8331049" y="386551"/>
            <a:ext cx="28392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>
                <a:solidFill>
                  <a:srgbClr val="FF7F7E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*</a:t>
            </a:r>
            <a:r>
              <a:rPr lang="zh-CN" altLang="en-US" sz="1100" dirty="0">
                <a:solidFill>
                  <a:srgbClr val="FF7F7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安卓手机和</a:t>
            </a:r>
            <a:r>
              <a:rPr lang="en-US" altLang="zh-CN" sz="1100" dirty="0">
                <a:solidFill>
                  <a:srgbClr val="FF7F7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iPhone</a:t>
            </a:r>
            <a:r>
              <a:rPr lang="zh-CN" altLang="en-US" sz="1100" dirty="0">
                <a:solidFill>
                  <a:srgbClr val="FF7F7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可通过网站下载</a:t>
            </a:r>
            <a:r>
              <a:rPr lang="en-US" altLang="zh-CN" sz="1100" dirty="0">
                <a:solidFill>
                  <a:srgbClr val="FF7F7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KOK</a:t>
            </a:r>
            <a:r>
              <a:rPr lang="zh-CN" altLang="en-US" sz="1100" dirty="0">
                <a:solidFill>
                  <a:srgbClr val="FF7F7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ko-KR" altLang="en-US" sz="1100" dirty="0">
              <a:solidFill>
                <a:srgbClr val="FF7F7E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542FAC4-774C-49BD-A896-B8E1F46DBA7D}"/>
              </a:ext>
            </a:extLst>
          </p:cNvPr>
          <p:cNvSpPr txBox="1"/>
          <p:nvPr/>
        </p:nvSpPr>
        <p:spPr>
          <a:xfrm>
            <a:off x="9390710" y="651971"/>
            <a:ext cx="27246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*</a:t>
            </a:r>
            <a:r>
              <a:rPr lang="zh-CN" altLang="en-US" sz="100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本说明书撰写基准为</a:t>
            </a:r>
            <a:r>
              <a:rPr lang="en-US" altLang="ko-KR" sz="100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ETH</a:t>
            </a:r>
            <a:r>
              <a:rPr lang="zh-CN" altLang="en-US" sz="100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。</a:t>
            </a:r>
            <a:endParaRPr lang="ko-KR" altLang="en-US" sz="1000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10537942" y="3439965"/>
            <a:ext cx="672757" cy="292008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2" name="그룹 41"/>
          <p:cNvGrpSpPr/>
          <p:nvPr/>
        </p:nvGrpSpPr>
        <p:grpSpPr>
          <a:xfrm>
            <a:off x="10809594" y="3644083"/>
            <a:ext cx="359959" cy="359959"/>
            <a:chOff x="6864754" y="3708400"/>
            <a:chExt cx="567267" cy="567267"/>
          </a:xfrm>
        </p:grpSpPr>
        <p:sp>
          <p:nvSpPr>
            <p:cNvPr id="43" name="타원 42"/>
            <p:cNvSpPr/>
            <p:nvPr/>
          </p:nvSpPr>
          <p:spPr>
            <a:xfrm>
              <a:off x="6864754" y="3708400"/>
              <a:ext cx="567267" cy="567267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44" name="그림 4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754" y="3708400"/>
              <a:ext cx="552213" cy="5522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4264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355" y="1854143"/>
            <a:ext cx="2114072" cy="3760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그림 21" descr="전자기기, 모니터, 컴퓨터, 디스플레이이(가) 표시된 사진&#10;&#10;자동 생성된 설명">
            <a:extLst>
              <a:ext uri="{FF2B5EF4-FFF2-40B4-BE49-F238E27FC236}">
                <a16:creationId xmlns:a16="http://schemas.microsoft.com/office/drawing/2014/main" id="{6C27EDB3-99DC-4C98-BA2A-F2FAE15E3D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062" y="1433060"/>
            <a:ext cx="2258523" cy="4519680"/>
          </a:xfrm>
          <a:prstGeom prst="rect">
            <a:avLst/>
          </a:prstGeom>
        </p:spPr>
      </p:pic>
      <p:pic>
        <p:nvPicPr>
          <p:cNvPr id="3" name="그림 2" descr="모니터, 화면, 스크린샷, 시계이(가) 표시된 사진&#10;&#10;자동 생성된 설명">
            <a:extLst>
              <a:ext uri="{FF2B5EF4-FFF2-40B4-BE49-F238E27FC236}">
                <a16:creationId xmlns:a16="http://schemas.microsoft.com/office/drawing/2014/main" id="{4CEBA493-1040-4CF7-B69B-FE25E79875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657" y="1859590"/>
            <a:ext cx="2093679" cy="3656220"/>
          </a:xfrm>
          <a:prstGeom prst="rect">
            <a:avLst/>
          </a:prstGeom>
        </p:spPr>
      </p:pic>
      <p:pic>
        <p:nvPicPr>
          <p:cNvPr id="27" name="그림 26" descr="전자기기, 모니터, 컴퓨터, 디스플레이이(가) 표시된 사진&#10;&#10;자동 생성된 설명">
            <a:extLst>
              <a:ext uri="{FF2B5EF4-FFF2-40B4-BE49-F238E27FC236}">
                <a16:creationId xmlns:a16="http://schemas.microsoft.com/office/drawing/2014/main" id="{2AD0FB61-D194-493F-8F52-B62F83F68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400" y="1433060"/>
            <a:ext cx="2258523" cy="451968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786" y="1842521"/>
            <a:ext cx="2074655" cy="369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직사각형 39"/>
          <p:cNvSpPr/>
          <p:nvPr/>
        </p:nvSpPr>
        <p:spPr>
          <a:xfrm>
            <a:off x="266854" y="357447"/>
            <a:ext cx="6175510" cy="53201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83B6DD0-CDCB-4700-BA3C-369A2B5ECFBC}"/>
              </a:ext>
            </a:extLst>
          </p:cNvPr>
          <p:cNvSpPr txBox="1"/>
          <p:nvPr/>
        </p:nvSpPr>
        <p:spPr>
          <a:xfrm>
            <a:off x="325045" y="448736"/>
            <a:ext cx="3326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zh-CN" altLang="en-US" b="1" dirty="0">
                <a:solidFill>
                  <a:schemeClr val="bg1"/>
                </a:solidFill>
              </a:rPr>
              <a:t>设置</a:t>
            </a:r>
            <a:r>
              <a:rPr lang="en-US" altLang="ko-KR" b="1" dirty="0">
                <a:solidFill>
                  <a:schemeClr val="bg1"/>
                </a:solidFill>
              </a:rPr>
              <a:t>KOK PLAY – </a:t>
            </a:r>
            <a:r>
              <a:rPr lang="en-US" altLang="zh-CN" b="1" dirty="0">
                <a:solidFill>
                  <a:schemeClr val="bg1"/>
                </a:solidFill>
              </a:rPr>
              <a:t>iPhone</a:t>
            </a:r>
            <a:r>
              <a:rPr lang="en-US" altLang="ko-KR" b="1" dirty="0">
                <a:solidFill>
                  <a:schemeClr val="bg1"/>
                </a:solidFill>
              </a:rPr>
              <a:t>(iOS)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BF2021-97A1-420A-A84A-CCE92D59C888}"/>
              </a:ext>
            </a:extLst>
          </p:cNvPr>
          <p:cNvSpPr txBox="1"/>
          <p:nvPr/>
        </p:nvSpPr>
        <p:spPr>
          <a:xfrm>
            <a:off x="233727" y="908532"/>
            <a:ext cx="56733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iPhone</a:t>
            </a:r>
            <a:r>
              <a:rPr lang="zh-CN" altLang="en-US" sz="11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无法下载时：</a:t>
            </a:r>
            <a:r>
              <a:rPr lang="en-US" altLang="ko-KR" sz="11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iP</a:t>
            </a:r>
            <a:r>
              <a:rPr lang="en-US" altLang="zh-CN" sz="11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hone</a:t>
            </a:r>
            <a:r>
              <a:rPr lang="zh-CN" altLang="en-US" sz="11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安装时有几率会跳出“未受信任的企业及开发者”对话窗。</a:t>
            </a:r>
            <a:endParaRPr lang="ko-KR" altLang="en-US" sz="1100" dirty="0">
              <a:solidFill>
                <a:srgbClr val="C00000"/>
              </a:solidFill>
              <a:latin typeface="Microsoft YaHei" panose="020B0503020204020204" pitchFamily="34" charset="-122"/>
              <a:ea typeface="나눔스퀘어" panose="020B0600000101010101" pitchFamily="50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8406038" y="3983244"/>
            <a:ext cx="2313246" cy="233265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4" name="그룹 43"/>
          <p:cNvGrpSpPr/>
          <p:nvPr/>
        </p:nvGrpSpPr>
        <p:grpSpPr>
          <a:xfrm>
            <a:off x="10056698" y="4118332"/>
            <a:ext cx="359959" cy="359959"/>
            <a:chOff x="6864754" y="3708400"/>
            <a:chExt cx="567267" cy="567267"/>
          </a:xfrm>
        </p:grpSpPr>
        <p:sp>
          <p:nvSpPr>
            <p:cNvPr id="45" name="타원 44"/>
            <p:cNvSpPr/>
            <p:nvPr/>
          </p:nvSpPr>
          <p:spPr>
            <a:xfrm>
              <a:off x="6864754" y="3708400"/>
              <a:ext cx="567267" cy="567267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46" name="그림 4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754" y="3708400"/>
              <a:ext cx="552213" cy="552213"/>
            </a:xfrm>
            <a:prstGeom prst="rect">
              <a:avLst/>
            </a:prstGeom>
          </p:spPr>
        </p:pic>
      </p:grpSp>
      <p:sp>
        <p:nvSpPr>
          <p:cNvPr id="47" name="사각형: 둥근 모서리 4">
            <a:extLst>
              <a:ext uri="{FF2B5EF4-FFF2-40B4-BE49-F238E27FC236}">
                <a16:creationId xmlns:a16="http://schemas.microsoft.com/office/drawing/2014/main" id="{DA3928B7-318D-49DE-BEEC-A110CC996406}"/>
              </a:ext>
            </a:extLst>
          </p:cNvPr>
          <p:cNvSpPr/>
          <p:nvPr/>
        </p:nvSpPr>
        <p:spPr>
          <a:xfrm>
            <a:off x="696730" y="6128219"/>
            <a:ext cx="3782416" cy="562089"/>
          </a:xfrm>
          <a:prstGeom prst="roundRect">
            <a:avLst>
              <a:gd name="adj" fmla="val 4216"/>
            </a:avLst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AutoNum type="arabicPeriod"/>
            </a:pPr>
            <a:r>
              <a:rPr lang="en-US" altLang="ko-KR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iP</a:t>
            </a:r>
            <a:r>
              <a:rPr lang="en-US" altLang="zh-CN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hone</a:t>
            </a:r>
            <a:r>
              <a:rPr lang="zh-CN" altLang="en-US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安装时有几率会跳出“未受信任的企业 </a:t>
            </a:r>
            <a:endParaRPr lang="en-US" altLang="zh-CN" sz="12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CN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</a:t>
            </a:r>
            <a:r>
              <a:rPr lang="zh-CN" altLang="en-US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及开发者”对话窗。</a:t>
            </a:r>
            <a:endParaRPr lang="ko-KR" altLang="en-US" sz="1200" dirty="0">
              <a:solidFill>
                <a:schemeClr val="tx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48" name="사각형: 둥근 모서리 4">
            <a:extLst>
              <a:ext uri="{FF2B5EF4-FFF2-40B4-BE49-F238E27FC236}">
                <a16:creationId xmlns:a16="http://schemas.microsoft.com/office/drawing/2014/main" id="{DA3928B7-318D-49DE-BEEC-A110CC996406}"/>
              </a:ext>
            </a:extLst>
          </p:cNvPr>
          <p:cNvSpPr/>
          <p:nvPr/>
        </p:nvSpPr>
        <p:spPr>
          <a:xfrm>
            <a:off x="5926109" y="6128218"/>
            <a:ext cx="4968664" cy="562089"/>
          </a:xfrm>
          <a:prstGeom prst="roundRect">
            <a:avLst>
              <a:gd name="adj" fmla="val 4216"/>
            </a:avLst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2. </a:t>
            </a:r>
            <a:r>
              <a:rPr lang="zh-CN" altLang="en-US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按照“手机桌面</a:t>
            </a:r>
            <a:r>
              <a:rPr lang="en-US" altLang="ko-KR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&gt;</a:t>
            </a:r>
            <a:r>
              <a:rPr lang="zh-CN" altLang="en-US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设置</a:t>
            </a:r>
            <a:r>
              <a:rPr lang="en-US" altLang="ko-KR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&gt;</a:t>
            </a:r>
            <a:r>
              <a:rPr lang="zh-CN" altLang="en-US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通用</a:t>
            </a:r>
            <a:r>
              <a:rPr lang="en-US" altLang="ko-KR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&gt;</a:t>
            </a:r>
            <a:r>
              <a:rPr lang="zh-CN" altLang="en-US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设备管理“顺序点击。</a:t>
            </a:r>
            <a:endParaRPr lang="ko-KR" altLang="en-US" sz="1200" dirty="0">
              <a:solidFill>
                <a:schemeClr val="tx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1775343" y="3162310"/>
            <a:ext cx="1520890" cy="1136002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5054867" y="5045925"/>
            <a:ext cx="1997335" cy="231298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5" name="그룹 34"/>
          <p:cNvGrpSpPr/>
          <p:nvPr/>
        </p:nvGrpSpPr>
        <p:grpSpPr>
          <a:xfrm>
            <a:off x="6562593" y="5229355"/>
            <a:ext cx="359959" cy="359959"/>
            <a:chOff x="6864754" y="3708400"/>
            <a:chExt cx="567267" cy="567267"/>
          </a:xfrm>
        </p:grpSpPr>
        <p:sp>
          <p:nvSpPr>
            <p:cNvPr id="42" name="타원 41"/>
            <p:cNvSpPr/>
            <p:nvPr/>
          </p:nvSpPr>
          <p:spPr>
            <a:xfrm>
              <a:off x="6864754" y="3708400"/>
              <a:ext cx="567267" cy="567267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43" name="그림 4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754" y="3708400"/>
              <a:ext cx="552213" cy="552213"/>
            </a:xfrm>
            <a:prstGeom prst="rect">
              <a:avLst/>
            </a:prstGeom>
          </p:spPr>
        </p:pic>
      </p:grpSp>
      <p:pic>
        <p:nvPicPr>
          <p:cNvPr id="21" name="그림 20" descr="전자기기, 모니터, 컴퓨터, 디스플레이이(가) 표시된 사진&#10;&#10;자동 생성된 설명">
            <a:extLst>
              <a:ext uri="{FF2B5EF4-FFF2-40B4-BE49-F238E27FC236}">
                <a16:creationId xmlns:a16="http://schemas.microsoft.com/office/drawing/2014/main" id="{68B5F634-064B-4B18-AB98-F6725D4FE5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723" y="1433060"/>
            <a:ext cx="2258523" cy="451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434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스크린샷, 앉아있는, 모니터, 화면이(가) 표시된 사진&#10;&#10;자동 생성된 설명">
            <a:extLst>
              <a:ext uri="{FF2B5EF4-FFF2-40B4-BE49-F238E27FC236}">
                <a16:creationId xmlns:a16="http://schemas.microsoft.com/office/drawing/2014/main" id="{C8069828-84C7-469A-9428-E75A945A1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861" y="1843091"/>
            <a:ext cx="2026179" cy="3610899"/>
          </a:xfrm>
          <a:prstGeom prst="rect">
            <a:avLst/>
          </a:prstGeom>
        </p:spPr>
      </p:pic>
      <p:pic>
        <p:nvPicPr>
          <p:cNvPr id="37" name="그림 36" descr="전자기기, 모니터, 컴퓨터, 디스플레이이(가) 표시된 사진&#10;&#10;자동 생성된 설명">
            <a:extLst>
              <a:ext uri="{FF2B5EF4-FFF2-40B4-BE49-F238E27FC236}">
                <a16:creationId xmlns:a16="http://schemas.microsoft.com/office/drawing/2014/main" id="{5283CE8D-3609-4227-B050-BA1A6F174C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503" y="1404010"/>
            <a:ext cx="2258523" cy="4519680"/>
          </a:xfrm>
          <a:prstGeom prst="rect">
            <a:avLst/>
          </a:prstGeom>
        </p:spPr>
      </p:pic>
      <p:pic>
        <p:nvPicPr>
          <p:cNvPr id="4" name="그림 3" descr="스크린샷, 모니터, 화면, 앉아있는이(가) 표시된 사진&#10;&#10;자동 생성된 설명">
            <a:extLst>
              <a:ext uri="{FF2B5EF4-FFF2-40B4-BE49-F238E27FC236}">
                <a16:creationId xmlns:a16="http://schemas.microsoft.com/office/drawing/2014/main" id="{1E97A498-E85C-4376-94D4-B570F5F9EA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682" y="1832920"/>
            <a:ext cx="2043811" cy="3598251"/>
          </a:xfrm>
          <a:prstGeom prst="rect">
            <a:avLst/>
          </a:prstGeom>
        </p:spPr>
      </p:pic>
      <p:pic>
        <p:nvPicPr>
          <p:cNvPr id="36" name="그림 35" descr="전자기기, 모니터, 컴퓨터, 디스플레이이(가) 표시된 사진&#10;&#10;자동 생성된 설명">
            <a:extLst>
              <a:ext uri="{FF2B5EF4-FFF2-40B4-BE49-F238E27FC236}">
                <a16:creationId xmlns:a16="http://schemas.microsoft.com/office/drawing/2014/main" id="{3E45D487-0DAD-4860-83A4-126E617559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467" y="1404010"/>
            <a:ext cx="2258523" cy="4519680"/>
          </a:xfrm>
          <a:prstGeom prst="rect">
            <a:avLst/>
          </a:prstGeom>
        </p:spPr>
      </p:pic>
      <p:pic>
        <p:nvPicPr>
          <p:cNvPr id="3" name="그림 2" descr="스크린샷이(가) 표시된 사진&#10;&#10;자동 생성된 설명">
            <a:extLst>
              <a:ext uri="{FF2B5EF4-FFF2-40B4-BE49-F238E27FC236}">
                <a16:creationId xmlns:a16="http://schemas.microsoft.com/office/drawing/2014/main" id="{45DCFF5A-5A91-4C83-B275-FD6733F06B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977" y="1832921"/>
            <a:ext cx="2024721" cy="3598251"/>
          </a:xfrm>
          <a:prstGeom prst="rect">
            <a:avLst/>
          </a:prstGeom>
        </p:spPr>
      </p:pic>
      <p:pic>
        <p:nvPicPr>
          <p:cNvPr id="27" name="그림 26" descr="전자기기, 모니터, 컴퓨터, 디스플레이이(가) 표시된 사진&#10;&#10;자동 생성된 설명">
            <a:extLst>
              <a:ext uri="{FF2B5EF4-FFF2-40B4-BE49-F238E27FC236}">
                <a16:creationId xmlns:a16="http://schemas.microsoft.com/office/drawing/2014/main" id="{D6A8B1F3-1550-47EB-84A6-040E8859F8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32" y="1404010"/>
            <a:ext cx="2258523" cy="4519680"/>
          </a:xfrm>
          <a:prstGeom prst="rect">
            <a:avLst/>
          </a:prstGeom>
        </p:spPr>
      </p:pic>
      <p:sp>
        <p:nvSpPr>
          <p:cNvPr id="40" name="직사각형 39"/>
          <p:cNvSpPr/>
          <p:nvPr/>
        </p:nvSpPr>
        <p:spPr>
          <a:xfrm>
            <a:off x="266854" y="357447"/>
            <a:ext cx="6175510" cy="53201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83B6DD0-CDCB-4700-BA3C-369A2B5ECFBC}"/>
              </a:ext>
            </a:extLst>
          </p:cNvPr>
          <p:cNvSpPr txBox="1"/>
          <p:nvPr/>
        </p:nvSpPr>
        <p:spPr>
          <a:xfrm>
            <a:off x="325045" y="448736"/>
            <a:ext cx="3326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zh-CN" altLang="en-US" b="1" dirty="0">
                <a:solidFill>
                  <a:schemeClr val="bg1"/>
                </a:solidFill>
              </a:rPr>
              <a:t>设置</a:t>
            </a:r>
            <a:r>
              <a:rPr lang="en-US" altLang="ko-KR" b="1" dirty="0">
                <a:solidFill>
                  <a:schemeClr val="bg1"/>
                </a:solidFill>
              </a:rPr>
              <a:t>KOK PLAY – </a:t>
            </a:r>
            <a:r>
              <a:rPr lang="en-US" altLang="zh-CN" b="1" dirty="0">
                <a:solidFill>
                  <a:schemeClr val="bg1"/>
                </a:solidFill>
              </a:rPr>
              <a:t>iPhone</a:t>
            </a:r>
            <a:r>
              <a:rPr lang="en-US" altLang="ko-KR" b="1" dirty="0">
                <a:solidFill>
                  <a:schemeClr val="bg1"/>
                </a:solidFill>
              </a:rPr>
              <a:t>(iOS)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BF2021-97A1-420A-A84A-CCE92D59C888}"/>
              </a:ext>
            </a:extLst>
          </p:cNvPr>
          <p:cNvSpPr txBox="1"/>
          <p:nvPr/>
        </p:nvSpPr>
        <p:spPr>
          <a:xfrm>
            <a:off x="233727" y="908532"/>
            <a:ext cx="56733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iPhone</a:t>
            </a:r>
            <a:r>
              <a:rPr lang="zh-CN" altLang="en-US" sz="11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无法下载时：</a:t>
            </a:r>
            <a:r>
              <a:rPr lang="en-US" altLang="ko-KR" sz="11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iP</a:t>
            </a:r>
            <a:r>
              <a:rPr lang="en-US" altLang="zh-CN" sz="11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hone</a:t>
            </a:r>
            <a:r>
              <a:rPr lang="zh-CN" altLang="en-US" sz="11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安装时有几率会跳出“未受信任的企业及开发者”对话窗。</a:t>
            </a:r>
            <a:endParaRPr lang="ko-KR" altLang="en-US" sz="1100" dirty="0">
              <a:solidFill>
                <a:srgbClr val="C00000"/>
              </a:solidFill>
              <a:latin typeface="Microsoft YaHei" panose="020B0503020204020204" pitchFamily="34" charset="-122"/>
              <a:ea typeface="나눔스퀘어" panose="020B0600000101010101" pitchFamily="50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4855269" y="2795838"/>
            <a:ext cx="1872924" cy="233265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5" name="그룹 34"/>
          <p:cNvGrpSpPr/>
          <p:nvPr/>
        </p:nvGrpSpPr>
        <p:grpSpPr>
          <a:xfrm>
            <a:off x="6263790" y="3009685"/>
            <a:ext cx="359959" cy="359959"/>
            <a:chOff x="6864754" y="3708400"/>
            <a:chExt cx="567267" cy="567267"/>
          </a:xfrm>
        </p:grpSpPr>
        <p:sp>
          <p:nvSpPr>
            <p:cNvPr id="42" name="타원 41"/>
            <p:cNvSpPr/>
            <p:nvPr/>
          </p:nvSpPr>
          <p:spPr>
            <a:xfrm>
              <a:off x="6864754" y="3708400"/>
              <a:ext cx="567267" cy="567267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43" name="그림 4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754" y="3708400"/>
              <a:ext cx="552213" cy="552213"/>
            </a:xfrm>
            <a:prstGeom prst="rect">
              <a:avLst/>
            </a:prstGeom>
          </p:spPr>
        </p:pic>
      </p:grpSp>
      <p:sp>
        <p:nvSpPr>
          <p:cNvPr id="19" name="직사각형 18"/>
          <p:cNvSpPr/>
          <p:nvPr/>
        </p:nvSpPr>
        <p:spPr>
          <a:xfrm>
            <a:off x="9178136" y="3987043"/>
            <a:ext cx="673693" cy="270590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8" name="그룹 27"/>
          <p:cNvGrpSpPr/>
          <p:nvPr/>
        </p:nvGrpSpPr>
        <p:grpSpPr>
          <a:xfrm>
            <a:off x="9449639" y="4143932"/>
            <a:ext cx="359959" cy="359959"/>
            <a:chOff x="6864754" y="3708400"/>
            <a:chExt cx="567267" cy="567267"/>
          </a:xfrm>
        </p:grpSpPr>
        <p:sp>
          <p:nvSpPr>
            <p:cNvPr id="29" name="타원 28"/>
            <p:cNvSpPr/>
            <p:nvPr/>
          </p:nvSpPr>
          <p:spPr>
            <a:xfrm>
              <a:off x="6864754" y="3708400"/>
              <a:ext cx="567267" cy="567267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30" name="그림 2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754" y="3708400"/>
              <a:ext cx="552213" cy="552213"/>
            </a:xfrm>
            <a:prstGeom prst="rect">
              <a:avLst/>
            </a:prstGeom>
          </p:spPr>
        </p:pic>
      </p:grpSp>
      <p:sp>
        <p:nvSpPr>
          <p:cNvPr id="31" name="사각형: 둥근 모서리 4">
            <a:extLst>
              <a:ext uri="{FF2B5EF4-FFF2-40B4-BE49-F238E27FC236}">
                <a16:creationId xmlns:a16="http://schemas.microsoft.com/office/drawing/2014/main" id="{DA3928B7-318D-49DE-BEEC-A110CC996406}"/>
              </a:ext>
            </a:extLst>
          </p:cNvPr>
          <p:cNvSpPr/>
          <p:nvPr/>
        </p:nvSpPr>
        <p:spPr>
          <a:xfrm>
            <a:off x="1300899" y="6033269"/>
            <a:ext cx="5383871" cy="562089"/>
          </a:xfrm>
          <a:prstGeom prst="roundRect">
            <a:avLst>
              <a:gd name="adj" fmla="val 4216"/>
            </a:avLst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3. </a:t>
            </a:r>
            <a:r>
              <a:rPr lang="zh-CN" altLang="en-US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在设备管理会显示为企业用</a:t>
            </a:r>
            <a:r>
              <a:rPr lang="en-US" altLang="zh-CN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APP</a:t>
            </a:r>
            <a:r>
              <a:rPr lang="zh-CN" altLang="en-US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sz="12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사각형: 둥근 모서리 4">
            <a:extLst>
              <a:ext uri="{FF2B5EF4-FFF2-40B4-BE49-F238E27FC236}">
                <a16:creationId xmlns:a16="http://schemas.microsoft.com/office/drawing/2014/main" id="{DA3928B7-318D-49DE-BEEC-A110CC996406}"/>
              </a:ext>
            </a:extLst>
          </p:cNvPr>
          <p:cNvSpPr/>
          <p:nvPr/>
        </p:nvSpPr>
        <p:spPr>
          <a:xfrm>
            <a:off x="5886714" y="6033268"/>
            <a:ext cx="3115275" cy="562089"/>
          </a:xfrm>
          <a:prstGeom prst="roundRect">
            <a:avLst>
              <a:gd name="adj" fmla="val 4216"/>
            </a:avLst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4. </a:t>
            </a:r>
            <a:r>
              <a:rPr lang="zh-CN" altLang="en-US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点击该栏位，跳出视窗时请点击“信赖”。</a:t>
            </a:r>
            <a:endParaRPr lang="ko-KR" altLang="en-US" sz="1200" dirty="0">
              <a:solidFill>
                <a:schemeClr val="tx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1584032" y="2504589"/>
            <a:ext cx="1913512" cy="405133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/>
          <p:cNvGrpSpPr/>
          <p:nvPr/>
        </p:nvGrpSpPr>
        <p:grpSpPr>
          <a:xfrm>
            <a:off x="2936813" y="2793128"/>
            <a:ext cx="359959" cy="359959"/>
            <a:chOff x="6864754" y="3708400"/>
            <a:chExt cx="567267" cy="567267"/>
          </a:xfrm>
        </p:grpSpPr>
        <p:sp>
          <p:nvSpPr>
            <p:cNvPr id="22" name="타원 21"/>
            <p:cNvSpPr/>
            <p:nvPr/>
          </p:nvSpPr>
          <p:spPr>
            <a:xfrm>
              <a:off x="6864754" y="3708400"/>
              <a:ext cx="567267" cy="567267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754" y="3708400"/>
              <a:ext cx="552213" cy="5522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8274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67DB5A3-67F9-4F3C-9104-7E09ABD893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844" y="2010612"/>
            <a:ext cx="1986017" cy="3530696"/>
          </a:xfrm>
          <a:prstGeom prst="rect">
            <a:avLst/>
          </a:prstGeom>
        </p:spPr>
      </p:pic>
      <p:pic>
        <p:nvPicPr>
          <p:cNvPr id="25" name="그림 24" descr="전자기기, 모니터, 디스플레이, 컴퓨터이(가) 표시된 사진&#10;&#10;자동 생성된 설명">
            <a:extLst>
              <a:ext uri="{FF2B5EF4-FFF2-40B4-BE49-F238E27FC236}">
                <a16:creationId xmlns:a16="http://schemas.microsoft.com/office/drawing/2014/main" id="{0FE8942A-342A-4C7F-9B43-6662455F9E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101" y="1618960"/>
            <a:ext cx="2124075" cy="4229100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266854" y="357447"/>
            <a:ext cx="6175510" cy="53201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2E6AC6-BB81-4925-8DE3-FBA7487DE9EC}"/>
              </a:ext>
            </a:extLst>
          </p:cNvPr>
          <p:cNvSpPr txBox="1"/>
          <p:nvPr/>
        </p:nvSpPr>
        <p:spPr>
          <a:xfrm>
            <a:off x="6927271" y="1810797"/>
            <a:ext cx="2871299" cy="5674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1. </a:t>
            </a:r>
            <a:r>
              <a:rPr lang="zh-CN" altLang="en-US" sz="1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设置完成，点击“打开”即可启动</a:t>
            </a:r>
            <a:r>
              <a:rPr lang="en-US" altLang="zh-CN" sz="1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APP</a:t>
            </a:r>
            <a:r>
              <a:rPr lang="zh-CN" altLang="en-US" sz="1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ko-KR" sz="11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2. </a:t>
            </a:r>
            <a:r>
              <a:rPr lang="zh-CN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点击下方“加入会员”。</a:t>
            </a:r>
            <a:endParaRPr lang="ko-KR" altLang="en-US" sz="11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3B6DD0-CDCB-4700-BA3C-369A2B5ECFBC}"/>
              </a:ext>
            </a:extLst>
          </p:cNvPr>
          <p:cNvSpPr txBox="1"/>
          <p:nvPr/>
        </p:nvSpPr>
        <p:spPr>
          <a:xfrm>
            <a:off x="325045" y="448736"/>
            <a:ext cx="2953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zh-CN" altLang="en-US" b="1" dirty="0">
                <a:solidFill>
                  <a:schemeClr val="bg1"/>
                </a:solidFill>
              </a:rPr>
              <a:t>设置</a:t>
            </a:r>
            <a:r>
              <a:rPr lang="en-US" altLang="ko-KR" b="1" dirty="0">
                <a:solidFill>
                  <a:schemeClr val="bg1"/>
                </a:solidFill>
              </a:rPr>
              <a:t>KOK PLAY – </a:t>
            </a:r>
            <a:r>
              <a:rPr lang="zh-CN" altLang="en-US" b="1" dirty="0">
                <a:solidFill>
                  <a:schemeClr val="bg1"/>
                </a:solidFill>
              </a:rPr>
              <a:t>加入会员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135083" y="5179691"/>
            <a:ext cx="426044" cy="201059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" name="그룹 11"/>
          <p:cNvGrpSpPr/>
          <p:nvPr/>
        </p:nvGrpSpPr>
        <p:grpSpPr>
          <a:xfrm>
            <a:off x="4171288" y="5361328"/>
            <a:ext cx="359959" cy="359959"/>
            <a:chOff x="6864754" y="3708400"/>
            <a:chExt cx="567267" cy="567267"/>
          </a:xfrm>
        </p:grpSpPr>
        <p:sp>
          <p:nvSpPr>
            <p:cNvPr id="13" name="타원 12"/>
            <p:cNvSpPr/>
            <p:nvPr/>
          </p:nvSpPr>
          <p:spPr>
            <a:xfrm>
              <a:off x="6864754" y="3708400"/>
              <a:ext cx="567267" cy="567267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14" name="그림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754" y="3708400"/>
              <a:ext cx="552213" cy="552213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B394CF0-164C-4C0A-9238-70D87C7F20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65" y="2010612"/>
            <a:ext cx="1965294" cy="3493855"/>
          </a:xfrm>
          <a:prstGeom prst="rect">
            <a:avLst/>
          </a:prstGeom>
        </p:spPr>
      </p:pic>
      <p:pic>
        <p:nvPicPr>
          <p:cNvPr id="21" name="그림 20" descr="전자기기, 모니터, 디스플레이, 컴퓨터이(가) 표시된 사진&#10;&#10;자동 생성된 설명">
            <a:extLst>
              <a:ext uri="{FF2B5EF4-FFF2-40B4-BE49-F238E27FC236}">
                <a16:creationId xmlns:a16="http://schemas.microsoft.com/office/drawing/2014/main" id="{65ABC84E-ACCB-4126-BA78-97632E707A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49" y="1618960"/>
            <a:ext cx="2124075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824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D051784-C40A-45AF-8712-03A15EC7A6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751" y="1840440"/>
            <a:ext cx="1965698" cy="3494575"/>
          </a:xfrm>
          <a:prstGeom prst="rect">
            <a:avLst/>
          </a:prstGeom>
        </p:spPr>
      </p:pic>
      <p:pic>
        <p:nvPicPr>
          <p:cNvPr id="29" name="그림 28" descr="전자기기, 모니터, 디스플레이, 컴퓨터이(가) 표시된 사진&#10;&#10;자동 생성된 설명">
            <a:extLst>
              <a:ext uri="{FF2B5EF4-FFF2-40B4-BE49-F238E27FC236}">
                <a16:creationId xmlns:a16="http://schemas.microsoft.com/office/drawing/2014/main" id="{EB6738A3-1B51-4BC9-96F5-9177A33967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172" y="1456135"/>
            <a:ext cx="2124075" cy="4229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B6A146-3004-4D42-9836-EC96C50C50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451" y="1814281"/>
            <a:ext cx="1975956" cy="3512810"/>
          </a:xfrm>
          <a:prstGeom prst="rect">
            <a:avLst/>
          </a:prstGeom>
        </p:spPr>
      </p:pic>
      <p:pic>
        <p:nvPicPr>
          <p:cNvPr id="28" name="그림 27" descr="전자기기, 모니터, 디스플레이, 컴퓨터이(가) 표시된 사진&#10;&#10;자동 생성된 설명">
            <a:extLst>
              <a:ext uri="{FF2B5EF4-FFF2-40B4-BE49-F238E27FC236}">
                <a16:creationId xmlns:a16="http://schemas.microsoft.com/office/drawing/2014/main" id="{C8AD4773-D90A-4C72-9ADC-71268C7AE4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206" y="1435532"/>
            <a:ext cx="2124075" cy="4229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79C9AD-D322-4CC3-861A-7AE786A1F9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521" y="1814280"/>
            <a:ext cx="1975956" cy="3512810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266854" y="357447"/>
            <a:ext cx="6175510" cy="53201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3B6DD0-CDCB-4700-BA3C-369A2B5ECFBC}"/>
              </a:ext>
            </a:extLst>
          </p:cNvPr>
          <p:cNvSpPr txBox="1"/>
          <p:nvPr/>
        </p:nvSpPr>
        <p:spPr>
          <a:xfrm>
            <a:off x="325045" y="448736"/>
            <a:ext cx="2953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zh-CN" altLang="en-US" b="1" dirty="0">
                <a:solidFill>
                  <a:schemeClr val="bg1"/>
                </a:solidFill>
              </a:rPr>
              <a:t>设置</a:t>
            </a:r>
            <a:r>
              <a:rPr lang="en-US" altLang="ko-KR" b="1" dirty="0">
                <a:solidFill>
                  <a:schemeClr val="bg1"/>
                </a:solidFill>
              </a:rPr>
              <a:t>KOK PLAY – </a:t>
            </a:r>
            <a:r>
              <a:rPr lang="zh-CN" altLang="en-US" b="1" dirty="0">
                <a:solidFill>
                  <a:schemeClr val="bg1"/>
                </a:solidFill>
              </a:rPr>
              <a:t>加入会员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6276301" y="3861547"/>
            <a:ext cx="359959" cy="359959"/>
            <a:chOff x="6864754" y="3708400"/>
            <a:chExt cx="567267" cy="567267"/>
          </a:xfrm>
        </p:grpSpPr>
        <p:sp>
          <p:nvSpPr>
            <p:cNvPr id="24" name="타원 23"/>
            <p:cNvSpPr/>
            <p:nvPr/>
          </p:nvSpPr>
          <p:spPr>
            <a:xfrm>
              <a:off x="6864754" y="3708400"/>
              <a:ext cx="567267" cy="567267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25" name="그림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754" y="3708400"/>
              <a:ext cx="552213" cy="552213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32E6AC6-BB81-4925-8DE3-FBA7487DE9EC}"/>
              </a:ext>
            </a:extLst>
          </p:cNvPr>
          <p:cNvSpPr txBox="1"/>
          <p:nvPr/>
        </p:nvSpPr>
        <p:spPr>
          <a:xfrm>
            <a:off x="266853" y="5805477"/>
            <a:ext cx="4591597" cy="569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3. </a:t>
            </a:r>
            <a:r>
              <a:rPr lang="zh-CN" altLang="en-US" sz="1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选择所在国家后，输入收取验证码的手机号码。 </a:t>
            </a:r>
            <a:endParaRPr lang="en-US" altLang="zh-CN" sz="11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4. </a:t>
            </a:r>
            <a:r>
              <a:rPr lang="zh-CN" altLang="en-US" sz="1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点击“取得验证码”。</a:t>
            </a:r>
            <a:endParaRPr lang="en-US" altLang="ko-KR" sz="11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32E6AC6-BB81-4925-8DE3-FBA7487DE9EC}"/>
              </a:ext>
            </a:extLst>
          </p:cNvPr>
          <p:cNvSpPr txBox="1"/>
          <p:nvPr/>
        </p:nvSpPr>
        <p:spPr>
          <a:xfrm>
            <a:off x="4907925" y="5805477"/>
            <a:ext cx="2092239" cy="315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5. </a:t>
            </a:r>
            <a:r>
              <a:rPr lang="en-US" altLang="ko-KR" sz="1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CN" altLang="en-US" sz="1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认证码发送窗</a:t>
            </a:r>
            <a:r>
              <a:rPr lang="en-US" altLang="ko-KR" sz="1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) </a:t>
            </a:r>
            <a:r>
              <a:rPr lang="zh-CN" altLang="en-US" sz="1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点击“</a:t>
            </a:r>
            <a:r>
              <a:rPr lang="en-US" altLang="zh-CN" sz="1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OK</a:t>
            </a:r>
            <a:r>
              <a:rPr lang="zh-CN" altLang="en-US" sz="1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”</a:t>
            </a:r>
            <a:endParaRPr lang="ko-KR" altLang="en-US" sz="11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32E6AC6-BB81-4925-8DE3-FBA7487DE9EC}"/>
              </a:ext>
            </a:extLst>
          </p:cNvPr>
          <p:cNvSpPr txBox="1"/>
          <p:nvPr/>
        </p:nvSpPr>
        <p:spPr>
          <a:xfrm>
            <a:off x="7725691" y="5805477"/>
            <a:ext cx="3113353" cy="315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6.</a:t>
            </a:r>
            <a:r>
              <a:rPr lang="zh-CN" altLang="en-US" sz="1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输入认证码后点击“下一步”进入注册画面。</a:t>
            </a:r>
            <a:endParaRPr lang="ko-KR" altLang="en-US" sz="11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grpSp>
        <p:nvGrpSpPr>
          <p:cNvPr id="30" name="그룹 29"/>
          <p:cNvGrpSpPr/>
          <p:nvPr/>
        </p:nvGrpSpPr>
        <p:grpSpPr>
          <a:xfrm>
            <a:off x="9029620" y="5254513"/>
            <a:ext cx="359959" cy="359959"/>
            <a:chOff x="6864754" y="3708400"/>
            <a:chExt cx="567267" cy="567267"/>
          </a:xfrm>
        </p:grpSpPr>
        <p:sp>
          <p:nvSpPr>
            <p:cNvPr id="33" name="타원 32"/>
            <p:cNvSpPr/>
            <p:nvPr/>
          </p:nvSpPr>
          <p:spPr>
            <a:xfrm>
              <a:off x="6864754" y="3708400"/>
              <a:ext cx="567267" cy="567267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34" name="그림 3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754" y="3708400"/>
              <a:ext cx="552213" cy="552213"/>
            </a:xfrm>
            <a:prstGeom prst="rect">
              <a:avLst/>
            </a:prstGeom>
          </p:spPr>
        </p:pic>
      </p:grpSp>
      <p:sp>
        <p:nvSpPr>
          <p:cNvPr id="19" name="직사각형 18"/>
          <p:cNvSpPr/>
          <p:nvPr/>
        </p:nvSpPr>
        <p:spPr>
          <a:xfrm>
            <a:off x="2927205" y="2942826"/>
            <a:ext cx="426044" cy="201059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0" name="그룹 19"/>
          <p:cNvGrpSpPr/>
          <p:nvPr/>
        </p:nvGrpSpPr>
        <p:grpSpPr>
          <a:xfrm>
            <a:off x="2973299" y="3128917"/>
            <a:ext cx="359959" cy="359959"/>
            <a:chOff x="6864754" y="3708400"/>
            <a:chExt cx="567267" cy="567267"/>
          </a:xfrm>
        </p:grpSpPr>
        <p:sp>
          <p:nvSpPr>
            <p:cNvPr id="21" name="타원 20"/>
            <p:cNvSpPr/>
            <p:nvPr/>
          </p:nvSpPr>
          <p:spPr>
            <a:xfrm>
              <a:off x="6864754" y="3708400"/>
              <a:ext cx="567267" cy="567267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754" y="3708400"/>
              <a:ext cx="552213" cy="552213"/>
            </a:xfrm>
            <a:prstGeom prst="rect">
              <a:avLst/>
            </a:prstGeom>
          </p:spPr>
        </p:pic>
      </p:grpSp>
      <p:sp>
        <p:nvSpPr>
          <p:cNvPr id="26" name="직사각형 25"/>
          <p:cNvSpPr/>
          <p:nvPr/>
        </p:nvSpPr>
        <p:spPr>
          <a:xfrm>
            <a:off x="1551287" y="2430038"/>
            <a:ext cx="1896423" cy="320627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7" name="그림 26" descr="전자기기, 모니터, 디스플레이, 컴퓨터이(가) 표시된 사진&#10;&#10;자동 생성된 설명">
            <a:extLst>
              <a:ext uri="{FF2B5EF4-FFF2-40B4-BE49-F238E27FC236}">
                <a16:creationId xmlns:a16="http://schemas.microsoft.com/office/drawing/2014/main" id="{51E505BB-EE8D-412B-82FF-B2A0812470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240" y="1435532"/>
            <a:ext cx="2124075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144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1485</TotalTime>
  <Words>843</Words>
  <Application>Microsoft Office PowerPoint</Application>
  <PresentationFormat>宽屏</PresentationFormat>
  <Paragraphs>91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3" baseType="lpstr">
      <vt:lpstr>Microsoft YaHei</vt:lpstr>
      <vt:lpstr>Yu Gothic UI</vt:lpstr>
      <vt:lpstr>나눔스퀘어</vt:lpstr>
      <vt:lpstr>맑은 고딕</vt:lpstr>
      <vt:lpstr>Arial</vt:lpstr>
      <vt:lpstr>Office 테마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SJ</dc:creator>
  <cp:lastModifiedBy>筱菁구소정 邱</cp:lastModifiedBy>
  <cp:revision>190</cp:revision>
  <cp:lastPrinted>2019-10-08T11:39:08Z</cp:lastPrinted>
  <dcterms:created xsi:type="dcterms:W3CDTF">2019-09-16T04:21:32Z</dcterms:created>
  <dcterms:modified xsi:type="dcterms:W3CDTF">2020-07-29T07:04:02Z</dcterms:modified>
</cp:coreProperties>
</file>